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5.xml" ContentType="application/vnd.openxmlformats-officedocument.theme+xml"/>
  <Override PartName="/ppt/tags/tag374.xml" ContentType="application/vnd.openxmlformats-officedocument.presentationml.tags+xml"/>
  <Override PartName="/ppt/notesSlides/notesSlide1.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2.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notesSlides/notesSlide3.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notesSlides/notesSlide4.xml" ContentType="application/vnd.openxmlformats-officedocument.presentationml.notesSl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5.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notesSlides/notesSlide6.xml" ContentType="application/vnd.openxmlformats-officedocument.presentationml.notesSlid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notesSlides/notesSlide7.xml" ContentType="application/vnd.openxmlformats-officedocument.presentationml.notesSlide+xml"/>
  <Override PartName="/ppt/tags/tag484.xml" ContentType="application/vnd.openxmlformats-officedocument.presentationml.tags+xml"/>
  <Override PartName="/ppt/tags/tag485.xml" ContentType="application/vnd.openxmlformats-officedocument.presentationml.tags+xml"/>
  <Override PartName="/ppt/notesSlides/notesSlide8.xml" ContentType="application/vnd.openxmlformats-officedocument.presentationml.notesSlide+xml"/>
  <Override PartName="/ppt/tags/tag486.xml" ContentType="application/vnd.openxmlformats-officedocument.presentationml.tags+xml"/>
  <Override PartName="/ppt/tags/tag487.xml" ContentType="application/vnd.openxmlformats-officedocument.presentationml.tags+xml"/>
  <Override PartName="/ppt/notesSlides/notesSlide9.xml" ContentType="application/vnd.openxmlformats-officedocument.presentationml.notesSlide+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 id="2147483754" r:id="rId2"/>
    <p:sldMasterId id="2147483766" r:id="rId3"/>
    <p:sldMasterId id="2147483778" r:id="rId4"/>
  </p:sldMasterIdLst>
  <p:notesMasterIdLst>
    <p:notesMasterId r:id="rId22"/>
  </p:notesMasterIdLst>
  <p:sldIdLst>
    <p:sldId id="291" r:id="rId5"/>
    <p:sldId id="292" r:id="rId6"/>
    <p:sldId id="300" r:id="rId7"/>
    <p:sldId id="293" r:id="rId8"/>
    <p:sldId id="301" r:id="rId9"/>
    <p:sldId id="303" r:id="rId10"/>
    <p:sldId id="308" r:id="rId11"/>
    <p:sldId id="309" r:id="rId12"/>
    <p:sldId id="296" r:id="rId13"/>
    <p:sldId id="302" r:id="rId14"/>
    <p:sldId id="306" r:id="rId15"/>
    <p:sldId id="298" r:id="rId16"/>
    <p:sldId id="299" r:id="rId17"/>
    <p:sldId id="311" r:id="rId18"/>
    <p:sldId id="314" r:id="rId19"/>
    <p:sldId id="313" r:id="rId20"/>
    <p:sldId id="30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3"/>
    <p:restoredTop sz="88435"/>
  </p:normalViewPr>
  <p:slideViewPr>
    <p:cSldViewPr snapToGrid="0" snapToObjects="1">
      <p:cViewPr varScale="1">
        <p:scale>
          <a:sx n="112" d="100"/>
          <a:sy n="112" d="100"/>
        </p:scale>
        <p:origin x="8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D1E3F5-6351-1842-BCBD-D600478BA1B6}" type="datetimeFigureOut">
              <a:rPr kumimoji="1" lang="zh-CN" altLang="en-US" smtClean="0"/>
              <a:t>2022/1/25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6454E-F039-3240-9705-2F181932BE25}" type="slidenum">
              <a:rPr kumimoji="1" lang="zh-CN" altLang="en-US" smtClean="0"/>
              <a:t>‹#›</a:t>
            </a:fld>
            <a:endParaRPr kumimoji="1" lang="zh-CN" altLang="en-US"/>
          </a:p>
        </p:txBody>
      </p:sp>
    </p:spTree>
    <p:extLst>
      <p:ext uri="{BB962C8B-B14F-4D97-AF65-F5344CB8AC3E}">
        <p14:creationId xmlns:p14="http://schemas.microsoft.com/office/powerpoint/2010/main" val="3784956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0F6454E-F039-3240-9705-2F181932BE25}" type="slidenum">
              <a:rPr kumimoji="1" lang="zh-CN" altLang="en-US" smtClean="0"/>
              <a:t>1</a:t>
            </a:fld>
            <a:endParaRPr kumimoji="1" lang="zh-CN" altLang="en-US"/>
          </a:p>
        </p:txBody>
      </p:sp>
    </p:spTree>
    <p:extLst>
      <p:ext uri="{BB962C8B-B14F-4D97-AF65-F5344CB8AC3E}">
        <p14:creationId xmlns:p14="http://schemas.microsoft.com/office/powerpoint/2010/main" val="105562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0F6454E-F039-3240-9705-2F181932BE25}" type="slidenum">
              <a:rPr kumimoji="1" lang="zh-CN" altLang="en-US" smtClean="0"/>
              <a:t>2</a:t>
            </a:fld>
            <a:endParaRPr kumimoji="1" lang="zh-CN" altLang="en-US"/>
          </a:p>
        </p:txBody>
      </p:sp>
    </p:spTree>
    <p:extLst>
      <p:ext uri="{BB962C8B-B14F-4D97-AF65-F5344CB8AC3E}">
        <p14:creationId xmlns:p14="http://schemas.microsoft.com/office/powerpoint/2010/main" val="211960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0F6454E-F039-3240-9705-2F181932BE25}" type="slidenum">
              <a:rPr kumimoji="1" lang="zh-CN" altLang="en-US" smtClean="0"/>
              <a:t>4</a:t>
            </a:fld>
            <a:endParaRPr kumimoji="1" lang="zh-CN" altLang="en-US"/>
          </a:p>
        </p:txBody>
      </p:sp>
    </p:spTree>
    <p:extLst>
      <p:ext uri="{BB962C8B-B14F-4D97-AF65-F5344CB8AC3E}">
        <p14:creationId xmlns:p14="http://schemas.microsoft.com/office/powerpoint/2010/main" val="397122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不衛生（ふえいせい）</a:t>
            </a:r>
          </a:p>
        </p:txBody>
      </p:sp>
      <p:sp>
        <p:nvSpPr>
          <p:cNvPr id="4" name="灯片编号占位符 3"/>
          <p:cNvSpPr>
            <a:spLocks noGrp="1"/>
          </p:cNvSpPr>
          <p:nvPr>
            <p:ph type="sldNum" sz="quarter" idx="5"/>
          </p:nvPr>
        </p:nvSpPr>
        <p:spPr/>
        <p:txBody>
          <a:bodyPr/>
          <a:lstStyle/>
          <a:p>
            <a:fld id="{10F6454E-F039-3240-9705-2F181932BE25}" type="slidenum">
              <a:rPr kumimoji="1" lang="zh-CN" altLang="en-US" smtClean="0"/>
              <a:t>5</a:t>
            </a:fld>
            <a:endParaRPr kumimoji="1" lang="zh-CN" altLang="en-US"/>
          </a:p>
        </p:txBody>
      </p:sp>
    </p:spTree>
    <p:extLst>
      <p:ext uri="{BB962C8B-B14F-4D97-AF65-F5344CB8AC3E}">
        <p14:creationId xmlns:p14="http://schemas.microsoft.com/office/powerpoint/2010/main" val="394144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次</a:t>
            </a:r>
            <a:r>
              <a:rPr kumimoji="1" lang="ja-JP" altLang="en-US"/>
              <a:t>はマスタースケジュールです</a:t>
            </a:r>
            <a:endParaRPr kumimoji="1" lang="zh-CN" altLang="en-US" dirty="0"/>
          </a:p>
        </p:txBody>
      </p:sp>
      <p:sp>
        <p:nvSpPr>
          <p:cNvPr id="4" name="灯片编号占位符 3"/>
          <p:cNvSpPr>
            <a:spLocks noGrp="1"/>
          </p:cNvSpPr>
          <p:nvPr>
            <p:ph type="sldNum" sz="quarter" idx="5"/>
          </p:nvPr>
        </p:nvSpPr>
        <p:spPr/>
        <p:txBody>
          <a:bodyPr/>
          <a:lstStyle/>
          <a:p>
            <a:fld id="{10F6454E-F039-3240-9705-2F181932BE25}" type="slidenum">
              <a:rPr kumimoji="1" lang="zh-CN" altLang="en-US" smtClean="0"/>
              <a:t>7</a:t>
            </a:fld>
            <a:endParaRPr kumimoji="1" lang="zh-CN" altLang="en-US"/>
          </a:p>
        </p:txBody>
      </p:sp>
    </p:spTree>
    <p:extLst>
      <p:ext uri="{BB962C8B-B14F-4D97-AF65-F5344CB8AC3E}">
        <p14:creationId xmlns:p14="http://schemas.microsoft.com/office/powerpoint/2010/main" val="56692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0F6454E-F039-3240-9705-2F181932BE25}" type="slidenum">
              <a:rPr kumimoji="1" lang="zh-CN" altLang="en-US" smtClean="0"/>
              <a:t>9</a:t>
            </a:fld>
            <a:endParaRPr kumimoji="1" lang="zh-CN" altLang="en-US"/>
          </a:p>
        </p:txBody>
      </p:sp>
    </p:spTree>
    <p:extLst>
      <p:ext uri="{BB962C8B-B14F-4D97-AF65-F5344CB8AC3E}">
        <p14:creationId xmlns:p14="http://schemas.microsoft.com/office/powerpoint/2010/main" val="1173200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今回作</a:t>
            </a:r>
            <a:r>
              <a:rPr kumimoji="1" lang="ja-JP" altLang="en-US"/>
              <a:t>ったウェブサイトの</a:t>
            </a:r>
            <a:r>
              <a:rPr kumimoji="1" lang="zh-CN" altLang="en-US" dirty="0"/>
              <a:t>仕組</a:t>
            </a:r>
            <a:r>
              <a:rPr kumimoji="1" lang="ja-JP" altLang="en-US"/>
              <a:t>みは</a:t>
            </a:r>
            <a:r>
              <a:rPr kumimoji="1" lang="zh-CN" altLang="en-US" dirty="0"/>
              <a:t>以下</a:t>
            </a:r>
            <a:r>
              <a:rPr kumimoji="1" lang="ja-JP" altLang="en-US"/>
              <a:t>のようになります。まず、</a:t>
            </a:r>
            <a:r>
              <a:rPr kumimoji="1" lang="zh-CN" altLang="en-US" dirty="0"/>
              <a:t>ユーザが</a:t>
            </a:r>
            <a:r>
              <a:rPr kumimoji="1" lang="ja-JP" altLang="en-US"/>
              <a:t>ブラウザからサーブレットにレクエストを</a:t>
            </a:r>
            <a:r>
              <a:rPr kumimoji="1" lang="zh-CN" altLang="en-US" dirty="0"/>
              <a:t>送信</a:t>
            </a:r>
            <a:r>
              <a:rPr kumimoji="1" lang="ja-JP" altLang="en-US"/>
              <a:t>して、</a:t>
            </a:r>
            <a:endParaRPr kumimoji="1" lang="en-US" altLang="ja-JP" dirty="0"/>
          </a:p>
          <a:p>
            <a:r>
              <a:rPr kumimoji="1" lang="en-US" altLang="zh-CN" dirty="0"/>
              <a:t>Java</a:t>
            </a:r>
            <a:r>
              <a:rPr kumimoji="1" lang="zh-CN" altLang="en-US" dirty="0"/>
              <a:t>ビンクラスを通じてデータベース中のデータを操作（そうさ）することができます、最後に</a:t>
            </a:r>
            <a:r>
              <a:rPr kumimoji="1" lang="en-US" altLang="zh-CN" dirty="0" err="1"/>
              <a:t>jsp</a:t>
            </a:r>
            <a:r>
              <a:rPr kumimoji="1" lang="zh-CN" altLang="en-US" dirty="0"/>
              <a:t>ファイルを経由して</a:t>
            </a:r>
            <a:endParaRPr kumimoji="1" lang="en-US" altLang="ja-JP" dirty="0"/>
          </a:p>
          <a:p>
            <a:r>
              <a:rPr lang="zh-CN" altLang="en-US" sz="1200" b="0" i="0" kern="1200" dirty="0">
                <a:solidFill>
                  <a:schemeClr val="tx1"/>
                </a:solidFill>
                <a:effectLst/>
                <a:latin typeface="+mn-lt"/>
                <a:ea typeface="+mn-ea"/>
                <a:cs typeface="+mn-cs"/>
              </a:rPr>
              <a:t>その結果</a:t>
            </a:r>
            <a:r>
              <a:rPr lang="ja-JP" altLang="en-US" sz="1200" b="0" i="0" kern="1200">
                <a:solidFill>
                  <a:schemeClr val="tx1"/>
                </a:solidFill>
                <a:effectLst/>
                <a:latin typeface="+mn-lt"/>
                <a:ea typeface="+mn-ea"/>
                <a:cs typeface="+mn-cs"/>
              </a:rPr>
              <a:t>を </a:t>
            </a:r>
            <a:r>
              <a:rPr lang="en" altLang="zh-CN" sz="1200" b="0" i="0" kern="1200" dirty="0">
                <a:solidFill>
                  <a:schemeClr val="tx1"/>
                </a:solidFill>
                <a:effectLst/>
                <a:latin typeface="+mn-lt"/>
                <a:ea typeface="+mn-ea"/>
                <a:cs typeface="+mn-cs"/>
              </a:rPr>
              <a:t>HTTP </a:t>
            </a:r>
            <a:r>
              <a:rPr lang="ja-JP" altLang="en-US" sz="1200" b="0" i="0" kern="1200">
                <a:solidFill>
                  <a:schemeClr val="tx1"/>
                </a:solidFill>
                <a:effectLst/>
                <a:latin typeface="+mn-lt"/>
                <a:ea typeface="+mn-ea"/>
                <a:cs typeface="+mn-cs"/>
              </a:rPr>
              <a:t>レスポンスの</a:t>
            </a:r>
            <a:r>
              <a:rPr lang="zh-CN" altLang="en-US" sz="1200" b="0" i="0" kern="1200" dirty="0">
                <a:solidFill>
                  <a:schemeClr val="tx1"/>
                </a:solidFill>
                <a:effectLst/>
                <a:latin typeface="+mn-lt"/>
                <a:ea typeface="+mn-ea"/>
                <a:cs typeface="+mn-cs"/>
              </a:rPr>
              <a:t>一部</a:t>
            </a:r>
            <a:r>
              <a:rPr lang="ja-JP" altLang="en-US" sz="1200" b="0" i="0" kern="1200">
                <a:solidFill>
                  <a:schemeClr val="tx1"/>
                </a:solidFill>
                <a:effectLst/>
                <a:latin typeface="+mn-lt"/>
                <a:ea typeface="+mn-ea"/>
                <a:cs typeface="+mn-cs"/>
              </a:rPr>
              <a:t>としてクライアントに</a:t>
            </a:r>
            <a:r>
              <a:rPr lang="zh-CN" altLang="en-US" sz="1200" b="0" i="0" kern="1200" dirty="0">
                <a:solidFill>
                  <a:schemeClr val="tx1"/>
                </a:solidFill>
                <a:effectLst/>
                <a:latin typeface="+mn-lt"/>
                <a:ea typeface="+mn-ea"/>
                <a:cs typeface="+mn-cs"/>
              </a:rPr>
              <a:t>返</a:t>
            </a:r>
            <a:r>
              <a:rPr lang="ja-JP" altLang="en-US" sz="1200" b="0" i="0" kern="1200">
                <a:solidFill>
                  <a:schemeClr val="tx1"/>
                </a:solidFill>
                <a:effectLst/>
                <a:latin typeface="+mn-lt"/>
                <a:ea typeface="+mn-ea"/>
                <a:cs typeface="+mn-cs"/>
              </a:rPr>
              <a:t>し（</a:t>
            </a:r>
            <a:r>
              <a:rPr lang="zh-CN" altLang="en-US" sz="1200" b="0" i="0" kern="1200" dirty="0">
                <a:solidFill>
                  <a:schemeClr val="tx1"/>
                </a:solidFill>
                <a:effectLst/>
                <a:latin typeface="+mn-lt"/>
                <a:ea typeface="+mn-ea"/>
                <a:cs typeface="+mn-cs"/>
              </a:rPr>
              <a:t>かえし</a:t>
            </a:r>
            <a:r>
              <a:rPr lang="ja-JP" altLang="en-US" sz="1200" b="0" i="0" kern="120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ます</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ーーーーーーーーーーーーーー</a:t>
            </a:r>
            <a:endParaRPr lang="en-US" altLang="zh-CN"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doXxxxx</a:t>
            </a:r>
            <a:r>
              <a:rPr lang="ja-JP" altLang="en-US" sz="1200" b="0" i="0" kern="1200">
                <a:solidFill>
                  <a:schemeClr val="tx1"/>
                </a:solidFill>
                <a:effectLst/>
                <a:latin typeface="+mn-lt"/>
                <a:ea typeface="+mn-ea"/>
                <a:cs typeface="+mn-cs"/>
              </a:rPr>
              <a:t>メソッド</a:t>
            </a:r>
            <a:r>
              <a:rPr lang="zh-CN" altLang="en-US" sz="1200" b="0" i="0" kern="1200" dirty="0">
                <a:solidFill>
                  <a:schemeClr val="tx1"/>
                </a:solidFill>
                <a:effectLst/>
                <a:latin typeface="+mn-lt"/>
                <a:ea typeface="+mn-ea"/>
                <a:cs typeface="+mn-cs"/>
              </a:rPr>
              <a:t>内</a:t>
            </a:r>
            <a:r>
              <a:rPr lang="ja-JP" altLang="en-US" sz="1200" b="0" i="0" kern="1200">
                <a:solidFill>
                  <a:schemeClr val="tx1"/>
                </a:solidFill>
                <a:effectLst/>
                <a:latin typeface="+mn-lt"/>
                <a:ea typeface="+mn-ea"/>
                <a:cs typeface="+mn-cs"/>
              </a:rPr>
              <a:t>でインスタンス</a:t>
            </a:r>
            <a:r>
              <a:rPr lang="zh-CN" altLang="en-US" sz="1200" b="0" i="0" kern="1200" dirty="0">
                <a:solidFill>
                  <a:schemeClr val="tx1"/>
                </a:solidFill>
                <a:effectLst/>
                <a:latin typeface="+mn-lt"/>
                <a:ea typeface="+mn-ea"/>
                <a:cs typeface="+mn-cs"/>
              </a:rPr>
              <a:t>化</a:t>
            </a:r>
            <a:r>
              <a:rPr lang="ja-JP" altLang="en-US" sz="1200" b="0" i="0" kern="1200">
                <a:solidFill>
                  <a:schemeClr val="tx1"/>
                </a:solidFill>
                <a:effectLst/>
                <a:latin typeface="+mn-lt"/>
                <a:ea typeface="+mn-ea"/>
                <a:cs typeface="+mn-cs"/>
              </a:rPr>
              <a:t>された</a:t>
            </a:r>
            <a:r>
              <a:rPr lang="en" altLang="zh-CN" sz="1200" b="0" i="0" kern="1200" dirty="0">
                <a:solidFill>
                  <a:schemeClr val="tx1"/>
                </a:solidFill>
                <a:effectLst/>
                <a:latin typeface="+mn-lt"/>
                <a:ea typeface="+mn-ea"/>
                <a:cs typeface="+mn-cs"/>
              </a:rPr>
              <a:t>JavaBeans</a:t>
            </a:r>
            <a:r>
              <a:rPr lang="ja-JP" altLang="en-US" sz="1200" b="0" i="0" kern="1200">
                <a:solidFill>
                  <a:schemeClr val="tx1"/>
                </a:solidFill>
                <a:effectLst/>
                <a:latin typeface="+mn-lt"/>
                <a:ea typeface="+mn-ea"/>
                <a:cs typeface="+mn-cs"/>
              </a:rPr>
              <a:t>クラスは、（</a:t>
            </a:r>
            <a:r>
              <a:rPr lang="zh-CN" altLang="en-US" sz="1200" b="0" i="0" kern="1200" dirty="0">
                <a:solidFill>
                  <a:schemeClr val="tx1"/>
                </a:solidFill>
                <a:effectLst/>
                <a:latin typeface="+mn-lt"/>
                <a:ea typeface="+mn-ea"/>
                <a:cs typeface="+mn-cs"/>
              </a:rPr>
              <a:t>当然）</a:t>
            </a:r>
            <a:r>
              <a:rPr lang="ja-JP" altLang="en-US" sz="1200" b="0" i="0" kern="1200">
                <a:solidFill>
                  <a:schemeClr val="tx1"/>
                </a:solidFill>
                <a:effectLst/>
                <a:latin typeface="+mn-lt"/>
                <a:ea typeface="+mn-ea"/>
                <a:cs typeface="+mn-cs"/>
              </a:rPr>
              <a:t>サーブレットクラスの</a:t>
            </a:r>
            <a:r>
              <a:rPr lang="zh-CN" altLang="en-US" sz="1200" b="0" i="0" kern="1200" dirty="0">
                <a:solidFill>
                  <a:schemeClr val="tx1"/>
                </a:solidFill>
                <a:effectLst/>
                <a:latin typeface="+mn-lt"/>
                <a:ea typeface="+mn-ea"/>
                <a:cs typeface="+mn-cs"/>
              </a:rPr>
              <a:t>処理</a:t>
            </a:r>
            <a:r>
              <a:rPr lang="ja-JP" altLang="en-US" sz="1200" b="0" i="0" kern="1200">
                <a:solidFill>
                  <a:schemeClr val="tx1"/>
                </a:solidFill>
                <a:effectLst/>
                <a:latin typeface="+mn-lt"/>
                <a:ea typeface="+mn-ea"/>
                <a:cs typeface="+mn-cs"/>
              </a:rPr>
              <a:t>が</a:t>
            </a:r>
            <a:r>
              <a:rPr lang="zh-CN" altLang="en-US" sz="1200" b="0" i="0" kern="1200" dirty="0">
                <a:solidFill>
                  <a:schemeClr val="tx1"/>
                </a:solidFill>
                <a:effectLst/>
                <a:latin typeface="+mn-lt"/>
                <a:ea typeface="+mn-ea"/>
                <a:cs typeface="+mn-cs"/>
              </a:rPr>
              <a:t>終了</a:t>
            </a:r>
            <a:r>
              <a:rPr lang="ja-JP" altLang="en-US" sz="1200" b="0" i="0" kern="1200">
                <a:solidFill>
                  <a:schemeClr val="tx1"/>
                </a:solidFill>
                <a:effectLst/>
                <a:latin typeface="+mn-lt"/>
                <a:ea typeface="+mn-ea"/>
                <a:cs typeface="+mn-cs"/>
              </a:rPr>
              <a:t>すると</a:t>
            </a:r>
            <a:r>
              <a:rPr lang="zh-CN" altLang="en-US" sz="1200" b="0" i="0" kern="1200" dirty="0">
                <a:solidFill>
                  <a:schemeClr val="tx1"/>
                </a:solidFill>
                <a:effectLst/>
                <a:latin typeface="+mn-lt"/>
                <a:ea typeface="+mn-ea"/>
                <a:cs typeface="+mn-cs"/>
              </a:rPr>
              <a:t>同時</a:t>
            </a:r>
            <a:r>
              <a:rPr lang="ja-JP" altLang="en-US" sz="1200" b="0" i="0" kern="1200">
                <a:solidFill>
                  <a:schemeClr val="tx1"/>
                </a:solidFill>
                <a:effectLst/>
                <a:latin typeface="+mn-lt"/>
                <a:ea typeface="+mn-ea"/>
                <a:cs typeface="+mn-cs"/>
              </a:rPr>
              <a:t>に</a:t>
            </a:r>
            <a:r>
              <a:rPr lang="zh-CN" altLang="en-US" sz="1200" b="0" i="0" kern="1200" dirty="0">
                <a:solidFill>
                  <a:schemeClr val="tx1"/>
                </a:solidFill>
                <a:effectLst/>
                <a:latin typeface="+mn-lt"/>
                <a:ea typeface="+mn-ea"/>
                <a:cs typeface="+mn-cs"/>
              </a:rPr>
              <a:t>破棄</a:t>
            </a:r>
            <a:r>
              <a:rPr lang="ja-JP" altLang="en-US" sz="1200" b="0" i="0" kern="1200">
                <a:solidFill>
                  <a:schemeClr val="tx1"/>
                </a:solidFill>
                <a:effectLst/>
                <a:latin typeface="+mn-lt"/>
                <a:ea typeface="+mn-ea"/>
                <a:cs typeface="+mn-cs"/>
              </a:rPr>
              <a:t>されます</a:t>
            </a:r>
            <a:endParaRPr kumimoji="1" lang="zh-CN" altLang="en-US" dirty="0"/>
          </a:p>
        </p:txBody>
      </p:sp>
      <p:sp>
        <p:nvSpPr>
          <p:cNvPr id="4" name="灯片编号占位符 3"/>
          <p:cNvSpPr>
            <a:spLocks noGrp="1"/>
          </p:cNvSpPr>
          <p:nvPr>
            <p:ph type="sldNum" sz="quarter" idx="5"/>
          </p:nvPr>
        </p:nvSpPr>
        <p:spPr/>
        <p:txBody>
          <a:bodyPr/>
          <a:lstStyle/>
          <a:p>
            <a:fld id="{10F6454E-F039-3240-9705-2F181932BE25}" type="slidenum">
              <a:rPr kumimoji="1" lang="zh-CN" altLang="en-US" smtClean="0"/>
              <a:t>12</a:t>
            </a:fld>
            <a:endParaRPr kumimoji="1" lang="zh-CN" altLang="en-US"/>
          </a:p>
        </p:txBody>
      </p:sp>
    </p:spTree>
    <p:extLst>
      <p:ext uri="{BB962C8B-B14F-4D97-AF65-F5344CB8AC3E}">
        <p14:creationId xmlns:p14="http://schemas.microsoft.com/office/powerpoint/2010/main" val="4186482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ja-JP" altLang="en-US"/>
              <a:t>あとは、</a:t>
            </a:r>
            <a:r>
              <a:rPr kumimoji="1" lang="zh-CN" altLang="en-US" dirty="0"/>
              <a:t>今</a:t>
            </a:r>
            <a:r>
              <a:rPr kumimoji="1" lang="ja-JP" altLang="en-US"/>
              <a:t>データベース</a:t>
            </a:r>
            <a:r>
              <a:rPr kumimoji="1" lang="zh-CN" altLang="en-US" dirty="0"/>
              <a:t>中</a:t>
            </a:r>
            <a:r>
              <a:rPr kumimoji="1" lang="en-US" altLang="zh-CN" dirty="0"/>
              <a:t>2</a:t>
            </a:r>
            <a:r>
              <a:rPr kumimoji="1" lang="ja-JP" altLang="en-US"/>
              <a:t>つのテーブルがあります。</a:t>
            </a:r>
            <a:r>
              <a:rPr kumimoji="1" lang="zh-CN" altLang="en-US" dirty="0"/>
              <a:t>一</a:t>
            </a:r>
            <a:r>
              <a:rPr kumimoji="1" lang="ja-JP" altLang="en-US"/>
              <a:t>つ</a:t>
            </a:r>
            <a:r>
              <a:rPr kumimoji="1" lang="zh-CN" altLang="en-US" dirty="0"/>
              <a:t>目</a:t>
            </a:r>
            <a:r>
              <a:rPr kumimoji="1" lang="ja-JP" altLang="en-US"/>
              <a:t>はペット</a:t>
            </a:r>
            <a:r>
              <a:rPr kumimoji="1" lang="zh-CN" altLang="en-US" dirty="0"/>
              <a:t>情報</a:t>
            </a:r>
            <a:r>
              <a:rPr kumimoji="1" lang="ja-JP" altLang="en-US"/>
              <a:t>を</a:t>
            </a:r>
            <a:r>
              <a:rPr kumimoji="1" lang="zh-CN" altLang="en-US" dirty="0"/>
              <a:t>保存</a:t>
            </a:r>
            <a:r>
              <a:rPr kumimoji="1" lang="ja-JP" altLang="en-US"/>
              <a:t>し、もう</a:t>
            </a:r>
            <a:r>
              <a:rPr kumimoji="1" lang="zh-CN" altLang="en-US" dirty="0"/>
              <a:t>一</a:t>
            </a:r>
            <a:r>
              <a:rPr kumimoji="1" lang="ja-JP" altLang="en-US"/>
              <a:t>つはユーザ</a:t>
            </a:r>
            <a:r>
              <a:rPr kumimoji="1" lang="zh-CN" altLang="en-US" dirty="0"/>
              <a:t>情報</a:t>
            </a:r>
            <a:r>
              <a:rPr kumimoji="1" lang="ja-JP" altLang="en-US"/>
              <a:t>を</a:t>
            </a:r>
            <a:r>
              <a:rPr kumimoji="1" lang="zh-CN" altLang="en-US" dirty="0"/>
              <a:t>保存</a:t>
            </a:r>
            <a:r>
              <a:rPr kumimoji="1" lang="ja-JP" altLang="en-US"/>
              <a:t>しています。</a:t>
            </a:r>
          </a:p>
          <a:p>
            <a:r>
              <a:rPr kumimoji="1" lang="zh-CN" altLang="en-US" dirty="0"/>
              <a:t>そのペット画像</a:t>
            </a:r>
            <a:r>
              <a:rPr kumimoji="1" lang="ja-JP" altLang="en-US"/>
              <a:t>をクラウドストレージにアップデートすることによって、ローカルの</a:t>
            </a:r>
            <a:r>
              <a:rPr kumimoji="1" lang="zh-CN" altLang="en-US" dirty="0"/>
              <a:t>物理</a:t>
            </a:r>
            <a:r>
              <a:rPr kumimoji="1" lang="ja-JP" altLang="en-US"/>
              <a:t>ストレージスペースを</a:t>
            </a:r>
            <a:r>
              <a:rPr kumimoji="1" lang="zh-CN" altLang="en-US" dirty="0"/>
              <a:t>節約（</a:t>
            </a:r>
            <a:r>
              <a:rPr kumimoji="1" lang="ja-JP" altLang="en-US"/>
              <a:t>せつやく）できます</a:t>
            </a:r>
          </a:p>
          <a:p>
            <a:r>
              <a:rPr kumimoji="1" lang="ja-JP" altLang="en-US"/>
              <a:t>また、ペットの</a:t>
            </a:r>
            <a:r>
              <a:rPr kumimoji="1" lang="zh-CN" altLang="en-US" dirty="0"/>
              <a:t>種類</a:t>
            </a:r>
            <a:r>
              <a:rPr kumimoji="1" lang="ja-JP" altLang="en-US"/>
              <a:t>が</a:t>
            </a:r>
            <a:r>
              <a:rPr kumimoji="1" lang="en" altLang="zh-CN" dirty="0"/>
              <a:t>species</a:t>
            </a:r>
            <a:r>
              <a:rPr kumimoji="1" lang="ja-JP" altLang="en-US"/>
              <a:t>フィールドによって</a:t>
            </a:r>
            <a:r>
              <a:rPr kumimoji="1" lang="zh-CN" altLang="en-US" dirty="0"/>
              <a:t>識別（</a:t>
            </a:r>
            <a:r>
              <a:rPr kumimoji="1" lang="ja-JP" altLang="en-US"/>
              <a:t>しきべつ）できます、あとはこちらのデータがユーザ</a:t>
            </a:r>
            <a:r>
              <a:rPr kumimoji="1" lang="zh-CN" altLang="en-US" dirty="0"/>
              <a:t>名</a:t>
            </a:r>
            <a:r>
              <a:rPr kumimoji="1" lang="ja-JP" altLang="en-US"/>
              <a:t>とパスワードを</a:t>
            </a:r>
            <a:r>
              <a:rPr kumimoji="1" lang="zh-CN" altLang="en-US" dirty="0"/>
              <a:t>保存</a:t>
            </a:r>
            <a:r>
              <a:rPr kumimoji="1" lang="ja-JP" altLang="en-US"/>
              <a:t>されています、</a:t>
            </a:r>
          </a:p>
          <a:p>
            <a:r>
              <a:rPr kumimoji="1" lang="zh-CN" altLang="en-US" dirty="0"/>
              <a:t>現在</a:t>
            </a:r>
            <a:r>
              <a:rPr kumimoji="1" lang="ja-JP" altLang="en-US"/>
              <a:t>のパスワードが</a:t>
            </a:r>
            <a:r>
              <a:rPr kumimoji="1" lang="zh-CN" altLang="en-US" dirty="0"/>
              <a:t>平文（</a:t>
            </a:r>
            <a:r>
              <a:rPr kumimoji="1" lang="ja-JP" altLang="en-US"/>
              <a:t>ヘイブン）で</a:t>
            </a:r>
            <a:r>
              <a:rPr kumimoji="1" lang="zh-CN" altLang="en-US" dirty="0"/>
              <a:t>保存</a:t>
            </a:r>
            <a:r>
              <a:rPr kumimoji="1" lang="ja-JP" altLang="en-US"/>
              <a:t>されていますが、</a:t>
            </a:r>
            <a:r>
              <a:rPr kumimoji="1" lang="zh-CN" altLang="en-US" dirty="0"/>
              <a:t>将来正式</a:t>
            </a:r>
            <a:r>
              <a:rPr kumimoji="1" lang="ja-JP" altLang="en-US"/>
              <a:t>に</a:t>
            </a:r>
            <a:r>
              <a:rPr kumimoji="1" lang="zh-CN" altLang="en-US" dirty="0"/>
              <a:t>使</a:t>
            </a:r>
            <a:r>
              <a:rPr kumimoji="1" lang="ja-JP" altLang="en-US"/>
              <a:t>えるよになったら、</a:t>
            </a:r>
            <a:r>
              <a:rPr kumimoji="1" lang="zh-CN" altLang="en-US" dirty="0"/>
              <a:t>必</a:t>
            </a:r>
            <a:r>
              <a:rPr kumimoji="1" lang="ja-JP" altLang="en-US"/>
              <a:t>ず</a:t>
            </a:r>
            <a:r>
              <a:rPr kumimoji="1" lang="zh-CN" altLang="en-US" dirty="0"/>
              <a:t>事前</a:t>
            </a:r>
            <a:r>
              <a:rPr kumimoji="1" lang="ja-JP" altLang="en-US"/>
              <a:t>に</a:t>
            </a:r>
            <a:r>
              <a:rPr kumimoji="1" lang="zh-CN" altLang="en-US" dirty="0"/>
              <a:t>暗号化</a:t>
            </a:r>
            <a:r>
              <a:rPr kumimoji="1" lang="ja-JP" altLang="en-US"/>
              <a:t>することが</a:t>
            </a:r>
            <a:r>
              <a:rPr kumimoji="1" lang="zh-CN" altLang="en-US" dirty="0"/>
              <a:t>必要</a:t>
            </a:r>
            <a:r>
              <a:rPr kumimoji="1" lang="ja-JP" altLang="en-US"/>
              <a:t>だと</a:t>
            </a:r>
            <a:r>
              <a:rPr kumimoji="1" lang="zh-CN" altLang="en-US" dirty="0"/>
              <a:t>思</a:t>
            </a:r>
            <a:r>
              <a:rPr kumimoji="1" lang="ja-JP" altLang="en-US"/>
              <a:t>います。</a:t>
            </a:r>
          </a:p>
          <a:p>
            <a:r>
              <a:rPr kumimoji="1" lang="zh-CN" altLang="en-US" dirty="0"/>
              <a:t>次</a:t>
            </a:r>
            <a:r>
              <a:rPr kumimoji="1" lang="ja-JP" altLang="en-US"/>
              <a:t>は</a:t>
            </a:r>
            <a:r>
              <a:rPr kumimoji="1" lang="zh-CN" altLang="en-US" dirty="0"/>
              <a:t>今回</a:t>
            </a:r>
            <a:r>
              <a:rPr kumimoji="1" lang="ja-JP" altLang="en-US"/>
              <a:t>のまとめとして</a:t>
            </a:r>
            <a:endParaRPr kumimoji="1" lang="zh-CN" altLang="en-US" dirty="0"/>
          </a:p>
        </p:txBody>
      </p:sp>
      <p:sp>
        <p:nvSpPr>
          <p:cNvPr id="4" name="灯片编号占位符 3"/>
          <p:cNvSpPr>
            <a:spLocks noGrp="1"/>
          </p:cNvSpPr>
          <p:nvPr>
            <p:ph type="sldNum" sz="quarter" idx="5"/>
          </p:nvPr>
        </p:nvSpPr>
        <p:spPr/>
        <p:txBody>
          <a:bodyPr/>
          <a:lstStyle/>
          <a:p>
            <a:fld id="{10F6454E-F039-3240-9705-2F181932BE25}" type="slidenum">
              <a:rPr kumimoji="1" lang="zh-CN" altLang="en-US" smtClean="0"/>
              <a:t>13</a:t>
            </a:fld>
            <a:endParaRPr kumimoji="1" lang="zh-CN" altLang="en-US"/>
          </a:p>
        </p:txBody>
      </p:sp>
    </p:spTree>
    <p:extLst>
      <p:ext uri="{BB962C8B-B14F-4D97-AF65-F5344CB8AC3E}">
        <p14:creationId xmlns:p14="http://schemas.microsoft.com/office/powerpoint/2010/main" val="2166572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私</a:t>
            </a:r>
            <a:r>
              <a:rPr kumimoji="1" lang="ja-JP" altLang="en-US"/>
              <a:t>は</a:t>
            </a:r>
          </a:p>
          <a:p>
            <a:r>
              <a:rPr lang="zh-CN" altLang="en-US" sz="1200" dirty="0">
                <a:solidFill>
                  <a:schemeClr val="tx1">
                    <a:lumMod val="85000"/>
                    <a:lumOff val="15000"/>
                  </a:schemeClr>
                </a:solidFill>
                <a:latin typeface="Arial" panose="020B0604020202020204" pitchFamily="34" charset="0"/>
                <a:ea typeface="微软雅黑" panose="020B0503020204020204" charset="-122"/>
              </a:rPr>
              <a:t>今回の卒業制作は</a:t>
            </a:r>
            <a:r>
              <a:rPr lang="ja-JP" altLang="en-US" sz="1200">
                <a:solidFill>
                  <a:schemeClr val="tx1">
                    <a:lumMod val="85000"/>
                    <a:lumOff val="15000"/>
                  </a:schemeClr>
                </a:solidFill>
                <a:latin typeface="Arial" panose="020B0604020202020204" pitchFamily="34" charset="0"/>
                <a:ea typeface="微软雅黑" panose="020B0503020204020204" charset="-122"/>
              </a:rPr>
              <a:t>完璧とは</a:t>
            </a:r>
            <a:r>
              <a:rPr lang="zh-CN" altLang="en-US" sz="1200" dirty="0">
                <a:solidFill>
                  <a:schemeClr val="tx1">
                    <a:lumMod val="85000"/>
                    <a:lumOff val="15000"/>
                  </a:schemeClr>
                </a:solidFill>
                <a:latin typeface="Arial" panose="020B0604020202020204" pitchFamily="34" charset="0"/>
                <a:ea typeface="微软雅黑" panose="020B0503020204020204" charset="-122"/>
              </a:rPr>
              <a:t>言えません</a:t>
            </a:r>
            <a:r>
              <a:rPr lang="ja-JP" altLang="en-US" sz="1200">
                <a:solidFill>
                  <a:schemeClr val="tx1">
                    <a:lumMod val="85000"/>
                    <a:lumOff val="15000"/>
                  </a:schemeClr>
                </a:solidFill>
                <a:latin typeface="Arial" panose="020B0604020202020204" pitchFamily="34" charset="0"/>
                <a:ea typeface="微软雅黑" panose="020B0503020204020204" charset="-122"/>
              </a:rPr>
              <a:t>が、自分の手で実際にウェブサイトを創り出すのは、達成感が半端ない</a:t>
            </a:r>
            <a:r>
              <a:rPr kumimoji="1" lang="ja-JP" altLang="en-US"/>
              <a:t>（ハンパない）</a:t>
            </a:r>
            <a:r>
              <a:rPr lang="zh-CN" altLang="en-US" sz="1200" dirty="0">
                <a:solidFill>
                  <a:schemeClr val="tx1">
                    <a:lumMod val="85000"/>
                    <a:lumOff val="15000"/>
                  </a:schemeClr>
                </a:solidFill>
                <a:latin typeface="Arial" panose="020B0604020202020204" pitchFamily="34" charset="0"/>
                <a:ea typeface="微软雅黑" panose="020B0503020204020204" charset="-122"/>
              </a:rPr>
              <a:t>です</a:t>
            </a:r>
            <a:r>
              <a:rPr lang="ja-JP" altLang="en-US" sz="1200">
                <a:solidFill>
                  <a:schemeClr val="tx1">
                    <a:lumMod val="85000"/>
                    <a:lumOff val="15000"/>
                  </a:schemeClr>
                </a:solidFill>
                <a:latin typeface="Arial" panose="020B0604020202020204" pitchFamily="34" charset="0"/>
                <a:ea typeface="微软雅黑" panose="020B0503020204020204" charset="-122"/>
              </a:rPr>
              <a:t>！</a:t>
            </a:r>
            <a:endParaRPr kumimoji="1" lang="zh-CN" altLang="en-US" dirty="0"/>
          </a:p>
        </p:txBody>
      </p:sp>
      <p:sp>
        <p:nvSpPr>
          <p:cNvPr id="4" name="灯片编号占位符 3"/>
          <p:cNvSpPr>
            <a:spLocks noGrp="1"/>
          </p:cNvSpPr>
          <p:nvPr>
            <p:ph type="sldNum" sz="quarter" idx="5"/>
          </p:nvPr>
        </p:nvSpPr>
        <p:spPr/>
        <p:txBody>
          <a:bodyPr/>
          <a:lstStyle/>
          <a:p>
            <a:fld id="{10F6454E-F039-3240-9705-2F181932BE25}" type="slidenum">
              <a:rPr kumimoji="1" lang="zh-CN" altLang="en-US" smtClean="0"/>
              <a:t>14</a:t>
            </a:fld>
            <a:endParaRPr kumimoji="1" lang="zh-CN" altLang="en-US"/>
          </a:p>
        </p:txBody>
      </p:sp>
    </p:spTree>
    <p:extLst>
      <p:ext uri="{BB962C8B-B14F-4D97-AF65-F5344CB8AC3E}">
        <p14:creationId xmlns:p14="http://schemas.microsoft.com/office/powerpoint/2010/main" val="18790874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70.xml"/><Relationship Id="rId7"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1.xml"/><Relationship Id="rId5" Type="http://schemas.openxmlformats.org/officeDocument/2006/relationships/tags" Target="../tags/tag78.xml"/><Relationship Id="rId4" Type="http://schemas.openxmlformats.org/officeDocument/2006/relationships/tags" Target="../tags/tag77.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9"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93.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10" Type="http://schemas.openxmlformats.org/officeDocument/2006/relationships/image" Target="../media/image8.png"/><Relationship Id="rId4" Type="http://schemas.openxmlformats.org/officeDocument/2006/relationships/tags" Target="../tags/tag89.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10" Type="http://schemas.openxmlformats.org/officeDocument/2006/relationships/image" Target="../media/image9.png"/><Relationship Id="rId4" Type="http://schemas.openxmlformats.org/officeDocument/2006/relationships/tags" Target="../tags/tag97.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9.xml"/><Relationship Id="rId3" Type="http://schemas.openxmlformats.org/officeDocument/2006/relationships/tags" Target="../tags/tag104.xml"/><Relationship Id="rId7" Type="http://schemas.openxmlformats.org/officeDocument/2006/relationships/tags" Target="../tags/tag108.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5" Type="http://schemas.openxmlformats.org/officeDocument/2006/relationships/tags" Target="../tags/tag106.xml"/><Relationship Id="rId10" Type="http://schemas.openxmlformats.org/officeDocument/2006/relationships/image" Target="../media/image10.png"/><Relationship Id="rId4" Type="http://schemas.openxmlformats.org/officeDocument/2006/relationships/tags" Target="../tags/tag105.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7.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2.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Master" Target="../slideMasters/slideMaster1.xml"/><Relationship Id="rId5" Type="http://schemas.openxmlformats.org/officeDocument/2006/relationships/tags" Target="../tags/tag114.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2.png"/><Relationship Id="rId5" Type="http://schemas.openxmlformats.org/officeDocument/2006/relationships/tags" Target="../tags/tag124.xml"/><Relationship Id="rId10" Type="http://schemas.openxmlformats.org/officeDocument/2006/relationships/image" Target="../media/image11.png"/><Relationship Id="rId4" Type="http://schemas.openxmlformats.org/officeDocument/2006/relationships/tags" Target="../tags/tag123.xml"/><Relationship Id="rId9"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5.xml"/><Relationship Id="rId7"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37.xml"/><Relationship Id="rId7" Type="http://schemas.openxmlformats.org/officeDocument/2006/relationships/image" Target="../media/image5.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slideMaster" Target="../slideMasters/slideMaster1.xml"/><Relationship Id="rId5" Type="http://schemas.openxmlformats.org/officeDocument/2006/relationships/tags" Target="../tags/tag139.xml"/><Relationship Id="rId4" Type="http://schemas.openxmlformats.org/officeDocument/2006/relationships/tags" Target="../tags/tag138.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42.xml"/><Relationship Id="rId7" Type="http://schemas.openxmlformats.org/officeDocument/2006/relationships/slideMaster" Target="../slideMasters/slideMaster1.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5.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Master" Target="../slideMasters/slideMaster1.xml"/><Relationship Id="rId5" Type="http://schemas.openxmlformats.org/officeDocument/2006/relationships/tags" Target="../tags/tag150.xml"/><Relationship Id="rId4" Type="http://schemas.openxmlformats.org/officeDocument/2006/relationships/tags" Target="../tags/tag149.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9"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65.xml"/><Relationship Id="rId3" Type="http://schemas.openxmlformats.org/officeDocument/2006/relationships/tags" Target="../tags/tag160.xml"/><Relationship Id="rId7" Type="http://schemas.openxmlformats.org/officeDocument/2006/relationships/tags" Target="../tags/tag164.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10" Type="http://schemas.openxmlformats.org/officeDocument/2006/relationships/image" Target="../media/image8.png"/><Relationship Id="rId4" Type="http://schemas.openxmlformats.org/officeDocument/2006/relationships/tags" Target="../tags/tag161.xml"/><Relationship Id="rId9"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73.xml"/><Relationship Id="rId3" Type="http://schemas.openxmlformats.org/officeDocument/2006/relationships/tags" Target="../tags/tag168.xml"/><Relationship Id="rId7" Type="http://schemas.openxmlformats.org/officeDocument/2006/relationships/tags" Target="../tags/tag172.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10" Type="http://schemas.openxmlformats.org/officeDocument/2006/relationships/image" Target="../media/image9.png"/><Relationship Id="rId4" Type="http://schemas.openxmlformats.org/officeDocument/2006/relationships/tags" Target="../tags/tag169.xml"/><Relationship Id="rId9"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81.xml"/><Relationship Id="rId3" Type="http://schemas.openxmlformats.org/officeDocument/2006/relationships/tags" Target="../tags/tag176.xml"/><Relationship Id="rId7" Type="http://schemas.openxmlformats.org/officeDocument/2006/relationships/tags" Target="../tags/tag180.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5" Type="http://schemas.openxmlformats.org/officeDocument/2006/relationships/tags" Target="../tags/tag178.xml"/><Relationship Id="rId10" Type="http://schemas.openxmlformats.org/officeDocument/2006/relationships/image" Target="../media/image10.png"/><Relationship Id="rId4" Type="http://schemas.openxmlformats.org/officeDocument/2006/relationships/tags" Target="../tags/tag177.xml"/><Relationship Id="rId9"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89.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image" Target="../media/image2.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slideMaster" Target="../slideMasters/slideMaster1.xml"/><Relationship Id="rId5" Type="http://schemas.openxmlformats.org/officeDocument/2006/relationships/tags" Target="../tags/tag18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99.xml"/><Relationship Id="rId3" Type="http://schemas.openxmlformats.org/officeDocument/2006/relationships/tags" Target="../tags/tag194.xml"/><Relationship Id="rId7" Type="http://schemas.openxmlformats.org/officeDocument/2006/relationships/tags" Target="../tags/tag198.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image" Target="../media/image12.png"/><Relationship Id="rId5" Type="http://schemas.openxmlformats.org/officeDocument/2006/relationships/tags" Target="../tags/tag196.xml"/><Relationship Id="rId10" Type="http://schemas.openxmlformats.org/officeDocument/2006/relationships/image" Target="../media/image11.png"/><Relationship Id="rId4" Type="http://schemas.openxmlformats.org/officeDocument/2006/relationships/tags" Target="../tags/tag195.xml"/><Relationship Id="rId9"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2.xml"/><Relationship Id="rId7" Type="http://schemas.openxmlformats.org/officeDocument/2006/relationships/tags" Target="../tags/tag206.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4.png"/><Relationship Id="rId4" Type="http://schemas.openxmlformats.org/officeDocument/2006/relationships/tags" Target="../tags/tag22.xml"/><Relationship Id="rId9"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209.xml"/><Relationship Id="rId7" Type="http://schemas.openxmlformats.org/officeDocument/2006/relationships/image" Target="../media/image5.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slideMaster" Target="../slideMasters/slideMaster1.xml"/><Relationship Id="rId5" Type="http://schemas.openxmlformats.org/officeDocument/2006/relationships/tags" Target="../tags/tag211.xml"/><Relationship Id="rId4" Type="http://schemas.openxmlformats.org/officeDocument/2006/relationships/tags" Target="../tags/tag210.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214.xml"/><Relationship Id="rId7" Type="http://schemas.openxmlformats.org/officeDocument/2006/relationships/slideMaster" Target="../slideMasters/slideMaster1.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image" Target="../media/image5.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slideMaster" Target="../slideMasters/slideMaster1.xml"/><Relationship Id="rId5" Type="http://schemas.openxmlformats.org/officeDocument/2006/relationships/tags" Target="../tags/tag222.xml"/><Relationship Id="rId4" Type="http://schemas.openxmlformats.org/officeDocument/2006/relationships/tags" Target="../tags/tag221.xml"/></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25.xml"/><Relationship Id="rId7" Type="http://schemas.openxmlformats.org/officeDocument/2006/relationships/tags" Target="../tags/tag229.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37.xml"/><Relationship Id="rId3" Type="http://schemas.openxmlformats.org/officeDocument/2006/relationships/tags" Target="../tags/tag232.xml"/><Relationship Id="rId7" Type="http://schemas.openxmlformats.org/officeDocument/2006/relationships/tags" Target="../tags/tag236.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5" Type="http://schemas.openxmlformats.org/officeDocument/2006/relationships/tags" Target="../tags/tag234.xml"/><Relationship Id="rId10" Type="http://schemas.openxmlformats.org/officeDocument/2006/relationships/image" Target="../media/image8.png"/><Relationship Id="rId4" Type="http://schemas.openxmlformats.org/officeDocument/2006/relationships/tags" Target="../tags/tag233.xml"/><Relationship Id="rId9"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45.xml"/><Relationship Id="rId3" Type="http://schemas.openxmlformats.org/officeDocument/2006/relationships/tags" Target="../tags/tag240.xml"/><Relationship Id="rId7" Type="http://schemas.openxmlformats.org/officeDocument/2006/relationships/tags" Target="../tags/tag244.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tags" Target="../tags/tag243.xml"/><Relationship Id="rId5" Type="http://schemas.openxmlformats.org/officeDocument/2006/relationships/tags" Target="../tags/tag242.xml"/><Relationship Id="rId10" Type="http://schemas.openxmlformats.org/officeDocument/2006/relationships/image" Target="../media/image9.png"/><Relationship Id="rId4" Type="http://schemas.openxmlformats.org/officeDocument/2006/relationships/tags" Target="../tags/tag241.xml"/><Relationship Id="rId9"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53.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5" Type="http://schemas.openxmlformats.org/officeDocument/2006/relationships/tags" Target="../tags/tag250.xml"/><Relationship Id="rId10" Type="http://schemas.openxmlformats.org/officeDocument/2006/relationships/image" Target="../media/image10.png"/><Relationship Id="rId4" Type="http://schemas.openxmlformats.org/officeDocument/2006/relationships/tags" Target="../tags/tag249.xml"/><Relationship Id="rId9"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61.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image" Target="../media/image2.png"/><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slideMaster" Target="../slideMasters/slideMaster1.xml"/><Relationship Id="rId5" Type="http://schemas.openxmlformats.org/officeDocument/2006/relationships/tags" Target="../tags/tag258.xml"/><Relationship Id="rId10" Type="http://schemas.openxmlformats.org/officeDocument/2006/relationships/tags" Target="../tags/tag263.xml"/><Relationship Id="rId4" Type="http://schemas.openxmlformats.org/officeDocument/2006/relationships/tags" Target="../tags/tag257.xml"/><Relationship Id="rId9" Type="http://schemas.openxmlformats.org/officeDocument/2006/relationships/tags" Target="../tags/tag262.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71.xml"/><Relationship Id="rId3" Type="http://schemas.openxmlformats.org/officeDocument/2006/relationships/tags" Target="../tags/tag266.xml"/><Relationship Id="rId7" Type="http://schemas.openxmlformats.org/officeDocument/2006/relationships/tags" Target="../tags/tag270.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image" Target="../media/image12.png"/><Relationship Id="rId5" Type="http://schemas.openxmlformats.org/officeDocument/2006/relationships/tags" Target="../tags/tag268.xml"/><Relationship Id="rId10" Type="http://schemas.openxmlformats.org/officeDocument/2006/relationships/image" Target="../media/image11.png"/><Relationship Id="rId4" Type="http://schemas.openxmlformats.org/officeDocument/2006/relationships/tags" Target="../tags/tag267.xml"/><Relationship Id="rId9"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74.xml"/><Relationship Id="rId7" Type="http://schemas.openxmlformats.org/officeDocument/2006/relationships/tags" Target="../tags/tag278.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81.xml"/><Relationship Id="rId7" Type="http://schemas.openxmlformats.org/officeDocument/2006/relationships/image" Target="../media/image5.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Master" Target="../slideMasters/slideMaster1.xml"/><Relationship Id="rId5" Type="http://schemas.openxmlformats.org/officeDocument/2006/relationships/tags" Target="../tags/tag283.xml"/><Relationship Id="rId4" Type="http://schemas.openxmlformats.org/officeDocument/2006/relationships/tags" Target="../tags/tag282.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286.xml"/><Relationship Id="rId7" Type="http://schemas.openxmlformats.org/officeDocument/2006/relationships/slideMaster" Target="../slideMasters/slideMaster1.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image" Target="../media/image5.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slideMaster" Target="../slideMasters/slideMaster1.xml"/><Relationship Id="rId5" Type="http://schemas.openxmlformats.org/officeDocument/2006/relationships/tags" Target="../tags/tag294.xml"/><Relationship Id="rId4" Type="http://schemas.openxmlformats.org/officeDocument/2006/relationships/tags" Target="../tags/tag293.xml"/></Relationships>
</file>

<file path=ppt/slideLayouts/_rels/slideLayout4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7.xml"/><Relationship Id="rId7" Type="http://schemas.openxmlformats.org/officeDocument/2006/relationships/tags" Target="../tags/tag301.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9"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5" Type="http://schemas.openxmlformats.org/officeDocument/2006/relationships/tags" Target="../tags/tag306.xml"/><Relationship Id="rId10" Type="http://schemas.openxmlformats.org/officeDocument/2006/relationships/image" Target="../media/image8.png"/><Relationship Id="rId4" Type="http://schemas.openxmlformats.org/officeDocument/2006/relationships/tags" Target="../tags/tag305.xml"/><Relationship Id="rId9"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317.xml"/><Relationship Id="rId3" Type="http://schemas.openxmlformats.org/officeDocument/2006/relationships/tags" Target="../tags/tag312.xml"/><Relationship Id="rId7" Type="http://schemas.openxmlformats.org/officeDocument/2006/relationships/tags" Target="../tags/tag316.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5" Type="http://schemas.openxmlformats.org/officeDocument/2006/relationships/tags" Target="../tags/tag314.xml"/><Relationship Id="rId10" Type="http://schemas.openxmlformats.org/officeDocument/2006/relationships/image" Target="../media/image9.png"/><Relationship Id="rId4" Type="http://schemas.openxmlformats.org/officeDocument/2006/relationships/tags" Target="../tags/tag313.xml"/><Relationship Id="rId9"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10.png"/><Relationship Id="rId4" Type="http://schemas.openxmlformats.org/officeDocument/2006/relationships/tags" Target="../tags/tag321.xml"/><Relationship Id="rId9"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333.xml"/><Relationship Id="rId3" Type="http://schemas.openxmlformats.org/officeDocument/2006/relationships/tags" Target="../tags/tag328.xml"/><Relationship Id="rId7" Type="http://schemas.openxmlformats.org/officeDocument/2006/relationships/tags" Target="../tags/tag332.xml"/><Relationship Id="rId12" Type="http://schemas.openxmlformats.org/officeDocument/2006/relationships/image" Target="../media/image2.png"/><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tags" Target="../tags/tag331.xml"/><Relationship Id="rId11" Type="http://schemas.openxmlformats.org/officeDocument/2006/relationships/slideMaster" Target="../slideMasters/slideMaster1.xml"/><Relationship Id="rId5" Type="http://schemas.openxmlformats.org/officeDocument/2006/relationships/tags" Target="../tags/tag330.xml"/><Relationship Id="rId10" Type="http://schemas.openxmlformats.org/officeDocument/2006/relationships/tags" Target="../tags/tag335.xml"/><Relationship Id="rId4" Type="http://schemas.openxmlformats.org/officeDocument/2006/relationships/tags" Target="../tags/tag329.xml"/><Relationship Id="rId9" Type="http://schemas.openxmlformats.org/officeDocument/2006/relationships/tags" Target="../tags/tag334.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343.xml"/><Relationship Id="rId3" Type="http://schemas.openxmlformats.org/officeDocument/2006/relationships/tags" Target="../tags/tag338.xml"/><Relationship Id="rId7" Type="http://schemas.openxmlformats.org/officeDocument/2006/relationships/tags" Target="../tags/tag342.xml"/><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image" Target="../media/image12.png"/><Relationship Id="rId5" Type="http://schemas.openxmlformats.org/officeDocument/2006/relationships/tags" Target="../tags/tag340.xml"/><Relationship Id="rId10" Type="http://schemas.openxmlformats.org/officeDocument/2006/relationships/image" Target="../media/image11.png"/><Relationship Id="rId4" Type="http://schemas.openxmlformats.org/officeDocument/2006/relationships/tags" Target="../tags/tag339.xml"/><Relationship Id="rId9"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ags" Target="../tags/tag345.xml"/><Relationship Id="rId6" Type="http://schemas.microsoft.com/office/2007/relationships/hdphoto" Target="../media/hdphoto1.wdp"/><Relationship Id="rId5" Type="http://schemas.openxmlformats.org/officeDocument/2006/relationships/image" Target="../media/image15.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5.png"/><Relationship Id="rId5" Type="http://schemas.openxmlformats.org/officeDocument/2006/relationships/tags" Target="../tags/tag37.xml"/><Relationship Id="rId10" Type="http://schemas.openxmlformats.org/officeDocument/2006/relationships/slideMaster" Target="../slideMasters/slideMaster1.xml"/><Relationship Id="rId4" Type="http://schemas.openxmlformats.org/officeDocument/2006/relationships/tags" Target="../tags/tag36.xml"/><Relationship Id="rId9" Type="http://schemas.openxmlformats.org/officeDocument/2006/relationships/tags" Target="../tags/tag4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46.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Master" Target="../slideMasters/slideMaster2.xml"/><Relationship Id="rId7" Type="http://schemas.microsoft.com/office/2007/relationships/hdphoto" Target="../media/hdphoto1.wdp"/><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4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50.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3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52.xml"/><Relationship Id="rId6" Type="http://schemas.microsoft.com/office/2007/relationships/hdphoto" Target="../media/hdphoto1.wdp"/><Relationship Id="rId5" Type="http://schemas.openxmlformats.org/officeDocument/2006/relationships/image" Target="../media/image14.png"/><Relationship Id="rId4" Type="http://schemas.microsoft.com/office/2007/relationships/hdphoto" Target="../media/hdphoto2.wdp"/></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53.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6.jpe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355.xml"/><Relationship Id="rId6" Type="http://schemas.microsoft.com/office/2007/relationships/hdphoto" Target="../media/hdphoto1.wdp"/><Relationship Id="rId5" Type="http://schemas.openxmlformats.org/officeDocument/2006/relationships/image" Target="../media/image15.png"/><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356.xml"/></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Master" Target="../slideMasters/slideMaster3.xml"/><Relationship Id="rId7" Type="http://schemas.microsoft.com/office/2007/relationships/hdphoto" Target="../media/hdphoto1.wdp"/><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35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360.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3.xml"/><Relationship Id="rId1" Type="http://schemas.openxmlformats.org/officeDocument/2006/relationships/tags" Target="../tags/tag36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362.xml"/><Relationship Id="rId6" Type="http://schemas.microsoft.com/office/2007/relationships/hdphoto" Target="../media/hdphoto1.wdp"/><Relationship Id="rId5" Type="http://schemas.openxmlformats.org/officeDocument/2006/relationships/image" Target="../media/image14.png"/><Relationship Id="rId4" Type="http://schemas.microsoft.com/office/2007/relationships/hdphoto" Target="../media/hdphoto2.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36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365.xml"/><Relationship Id="rId6" Type="http://schemas.microsoft.com/office/2007/relationships/hdphoto" Target="../media/hdphoto1.wdp"/><Relationship Id="rId5" Type="http://schemas.openxmlformats.org/officeDocument/2006/relationships/image" Target="../media/image15.png"/><Relationship Id="rId4" Type="http://schemas.microsoft.com/office/2007/relationships/hdphoto" Target="../media/hdphoto2.wdp"/></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366.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Master" Target="../slideMasters/slideMaster4.xml"/><Relationship Id="rId7" Type="http://schemas.microsoft.com/office/2007/relationships/hdphoto" Target="../media/hdphoto1.wdp"/><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36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370.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4.xml"/><Relationship Id="rId1" Type="http://schemas.openxmlformats.org/officeDocument/2006/relationships/tags" Target="../tags/tag37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372.xml"/><Relationship Id="rId6" Type="http://schemas.microsoft.com/office/2007/relationships/hdphoto" Target="../media/hdphoto1.wdp"/><Relationship Id="rId5" Type="http://schemas.openxmlformats.org/officeDocument/2006/relationships/image" Target="../media/image14.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9"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37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9.xml"/><Relationship Id="rId7"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8"/>
          <a:srcRect/>
          <a:stretch>
            <a:fillRect/>
          </a:stretch>
        </p:blipFill>
        <p:spPr>
          <a:xfrm>
            <a:off x="0" y="0"/>
            <a:ext cx="12192000" cy="6858000"/>
          </a:xfrm>
          <a:prstGeom prst="rect">
            <a:avLst/>
          </a:prstGeom>
        </p:spPr>
      </p:pic>
      <p:sp>
        <p:nvSpPr>
          <p:cNvPr id="2" name="标题 1"/>
          <p:cNvSpPr>
            <a:spLocks noGrp="1"/>
          </p:cNvSpPr>
          <p:nvPr>
            <p:ph type="ctrTitle" hasCustomPrompt="1"/>
            <p:custDataLst>
              <p:tags r:id="rId2"/>
            </p:custDataLst>
          </p:nvPr>
        </p:nvSpPr>
        <p:spPr>
          <a:xfrm>
            <a:off x="234454" y="3429000"/>
            <a:ext cx="5861545" cy="1417983"/>
          </a:xfrm>
        </p:spPr>
        <p:txBody>
          <a:bodyPr lIns="90000" tIns="46800" rIns="90000" bIns="46800" anchor="b" anchorCtr="0">
            <a:normAutofit/>
          </a:bodyPr>
          <a:lstStyle>
            <a:lvl1pPr algn="l">
              <a:defRPr sz="8000" spc="600" baseline="0">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3"/>
            </p:custDataLst>
          </p:nvPr>
        </p:nvSpPr>
        <p:spPr>
          <a:xfrm>
            <a:off x="234454" y="4925695"/>
            <a:ext cx="5861545" cy="633276"/>
          </a:xfrm>
        </p:spPr>
        <p:txBody>
          <a:bodyPr lIns="90170" tIns="46990" rIns="90170" bIns="46990">
            <a:normAutofit/>
          </a:bodyPr>
          <a:lstStyle>
            <a:lvl1pPr marL="0" indent="0" algn="l" eaLnBrk="1" fontAlgn="auto" latinLnBrk="0" hangingPunct="1">
              <a:lnSpc>
                <a:spcPct val="100000"/>
              </a:lnSpc>
              <a:buNone/>
              <a:defRPr sz="2800" u="none" strike="noStrike" kern="1200" cap="none" spc="200" normalizeH="0" baseline="0">
                <a:solidFill>
                  <a:schemeClr val="accent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t>2022/1/25</a:t>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
        <p:nvSpPr>
          <p:cNvPr id="3" name="日期占位符 2"/>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8"/>
          <a:srcRect/>
          <a:stretch>
            <a:fillRect/>
          </a:stretch>
        </p:blipFill>
        <p:spPr>
          <a:xfrm>
            <a:off x="0" y="0"/>
            <a:ext cx="12192000" cy="6858000"/>
          </a:xfrm>
          <a:prstGeom prst="rect">
            <a:avLst/>
          </a:prstGeom>
        </p:spPr>
      </p:pic>
      <p:sp>
        <p:nvSpPr>
          <p:cNvPr id="2" name="标题 1"/>
          <p:cNvSpPr>
            <a:spLocks noGrp="1"/>
          </p:cNvSpPr>
          <p:nvPr>
            <p:ph type="title" hasCustomPrompt="1"/>
            <p:custDataLst>
              <p:tags r:id="rId2"/>
            </p:custDataLst>
          </p:nvPr>
        </p:nvSpPr>
        <p:spPr>
          <a:xfrm>
            <a:off x="509905" y="3429000"/>
            <a:ext cx="5013163" cy="1204066"/>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66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10" name="文本占位符 9"/>
          <p:cNvSpPr>
            <a:spLocks noGrp="1"/>
          </p:cNvSpPr>
          <p:nvPr>
            <p:ph type="body" sz="quarter" idx="13" hasCustomPrompt="1"/>
            <p:custDataLst>
              <p:tags r:id="rId6"/>
            </p:custDataLst>
          </p:nvPr>
        </p:nvSpPr>
        <p:spPr>
          <a:xfrm>
            <a:off x="509588" y="4682226"/>
            <a:ext cx="5013325" cy="896197"/>
          </a:xfrm>
        </p:spPr>
        <p:txBody>
          <a:bodyPr>
            <a:normAutofit/>
          </a:bodyPr>
          <a:lstStyle>
            <a:lvl1pPr marL="0" indent="0">
              <a:buNone/>
              <a:defRPr sz="2000" baseline="0">
                <a:solidFill>
                  <a:schemeClr val="accent1"/>
                </a:solidFill>
                <a:latin typeface="Arial" panose="020B0604020202020204" pitchFamily="34" charset="0"/>
                <a:ea typeface="微软雅黑" panose="020B0503020204020204" charset="-122"/>
              </a:defRPr>
            </a:lvl1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pic>
        <p:nvPicPr>
          <p:cNvPr id="9" name="图片 8"/>
          <p:cNvPicPr>
            <a:picLocks noChangeAspect="1"/>
          </p:cNvPicPr>
          <p:nvPr userDrawn="1">
            <p:custDataLst>
              <p:tags r:id="rId2"/>
            </p:custDataLst>
          </p:nvPr>
        </p:nvPicPr>
        <p:blipFill>
          <a:blip r:embed="rId9"/>
          <a:stretch>
            <a:fillRect/>
          </a:stretch>
        </p:blipFill>
        <p:spPr>
          <a:xfrm>
            <a:off x="10648951" y="4774949"/>
            <a:ext cx="1543050" cy="2182669"/>
          </a:xfrm>
          <a:prstGeom prst="rect">
            <a:avLst/>
          </a:prstGeom>
        </p:spPr>
      </p:pic>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0" name="图片 9"/>
          <p:cNvPicPr>
            <a:picLocks noChangeAspect="1"/>
          </p:cNvPicPr>
          <p:nvPr userDrawn="1">
            <p:custDataLst>
              <p:tags r:id="rId2"/>
            </p:custDataLst>
          </p:nvPr>
        </p:nvPicPr>
        <p:blipFill>
          <a:blip r:embed="rId10"/>
          <a:stretch>
            <a:fillRect/>
          </a:stretch>
        </p:blipFill>
        <p:spPr>
          <a:xfrm>
            <a:off x="28800" y="5537662"/>
            <a:ext cx="1320338" cy="1320338"/>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1" name="图片 10"/>
          <p:cNvPicPr>
            <a:picLocks noChangeAspect="1"/>
          </p:cNvPicPr>
          <p:nvPr userDrawn="1">
            <p:custDataLst>
              <p:tags r:id="rId2"/>
            </p:custDataLst>
          </p:nvPr>
        </p:nvPicPr>
        <p:blipFill>
          <a:blip r:embed="rId10"/>
          <a:stretch>
            <a:fillRect/>
          </a:stretch>
        </p:blipFill>
        <p:spPr>
          <a:xfrm>
            <a:off x="11058525" y="-5344"/>
            <a:ext cx="1133475" cy="1603318"/>
          </a:xfrm>
          <a:prstGeom prst="rect">
            <a:avLst/>
          </a:prstGeom>
        </p:spPr>
      </p:pic>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0" name="图片 9"/>
          <p:cNvPicPr>
            <a:picLocks noChangeAspect="1"/>
          </p:cNvPicPr>
          <p:nvPr userDrawn="1">
            <p:custDataLst>
              <p:tags r:id="rId2"/>
            </p:custDataLst>
          </p:nvPr>
        </p:nvPicPr>
        <p:blipFill>
          <a:blip r:embed="rId10"/>
          <a:stretch>
            <a:fillRect/>
          </a:stretch>
        </p:blipFill>
        <p:spPr>
          <a:xfrm flipH="1">
            <a:off x="10750531" y="5760707"/>
            <a:ext cx="1468843" cy="1011600"/>
          </a:xfrm>
          <a:prstGeom prst="rect">
            <a:avLst/>
          </a:prstGeom>
        </p:spPr>
      </p:pic>
      <p:sp>
        <p:nvSpPr>
          <p:cNvPr id="9" name="文本占位符 8"/>
          <p:cNvSpPr>
            <a:spLocks noGrp="1"/>
          </p:cNvSpPr>
          <p:nvPr>
            <p:ph type="body" sz="quarter" idx="14"/>
            <p:custDataLst>
              <p:tags r:id="rId3"/>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2" name="图片 11"/>
          <p:cNvPicPr>
            <a:picLocks noChangeAspect="1"/>
          </p:cNvPicPr>
          <p:nvPr userDrawn="1">
            <p:custDataLst>
              <p:tags r:id="rId2"/>
            </p:custDataLst>
          </p:nvPr>
        </p:nvPicPr>
        <p:blipFill>
          <a:blip r:embed="rId12"/>
          <a:stretch>
            <a:fillRect/>
          </a:stretch>
        </p:blipFill>
        <p:spPr>
          <a:xfrm>
            <a:off x="11104267" y="5782765"/>
            <a:ext cx="1011465" cy="1011465"/>
          </a:xfrm>
          <a:prstGeom prst="rect">
            <a:avLst/>
          </a:prstGeom>
        </p:spPr>
      </p:pic>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8" name="图片 7"/>
          <p:cNvPicPr>
            <a:picLocks noChangeAspect="1"/>
          </p:cNvPicPr>
          <p:nvPr userDrawn="1">
            <p:custDataLst>
              <p:tags r:id="rId2"/>
            </p:custDataLst>
          </p:nvPr>
        </p:nvPicPr>
        <p:blipFill rotWithShape="1">
          <a:blip r:embed="rId10"/>
          <a:srcRect/>
          <a:stretch>
            <a:fillRect/>
          </a:stretch>
        </p:blipFill>
        <p:spPr>
          <a:xfrm>
            <a:off x="-3175" y="2071370"/>
            <a:ext cx="1387475" cy="2715260"/>
          </a:xfrm>
          <a:prstGeom prst="rect">
            <a:avLst/>
          </a:prstGeom>
        </p:spPr>
      </p:pic>
      <p:pic>
        <p:nvPicPr>
          <p:cNvPr id="9" name="图片 8"/>
          <p:cNvPicPr>
            <a:picLocks noChangeAspect="1"/>
          </p:cNvPicPr>
          <p:nvPr userDrawn="1">
            <p:custDataLst>
              <p:tags r:id="rId3"/>
            </p:custDataLst>
          </p:nvPr>
        </p:nvPicPr>
        <p:blipFill rotWithShape="1">
          <a:blip r:embed="rId11"/>
          <a:srcRect/>
          <a:stretch>
            <a:fillRect/>
          </a:stretch>
        </p:blipFill>
        <p:spPr>
          <a:xfrm>
            <a:off x="11043285" y="2489200"/>
            <a:ext cx="1145540" cy="2297430"/>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9"/>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t>2022/1/25</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8"/>
          <a:stretch>
            <a:fillRect/>
          </a:stretch>
        </p:blipFill>
        <p:spPr>
          <a:xfrm>
            <a:off x="11104267" y="5782765"/>
            <a:ext cx="1011465" cy="1011465"/>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2022/1/25</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
        <p:nvSpPr>
          <p:cNvPr id="3" name="日期占位符 2"/>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末尾幻灯片">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8"/>
          <a:srcRect/>
          <a:stretch>
            <a:fillRect/>
          </a:stretch>
        </p:blipFill>
        <p:spPr>
          <a:xfrm>
            <a:off x="0" y="0"/>
            <a:ext cx="12192000" cy="6858000"/>
          </a:xfrm>
          <a:prstGeom prst="rect">
            <a:avLst/>
          </a:prstGeom>
        </p:spPr>
      </p:pic>
      <p:sp>
        <p:nvSpPr>
          <p:cNvPr id="2" name="标题 1"/>
          <p:cNvSpPr>
            <a:spLocks noGrp="1"/>
          </p:cNvSpPr>
          <p:nvPr>
            <p:ph type="title" hasCustomPrompt="1"/>
            <p:custDataLst>
              <p:tags r:id="rId2"/>
            </p:custDataLst>
          </p:nvPr>
        </p:nvSpPr>
        <p:spPr>
          <a:xfrm>
            <a:off x="509905" y="3429000"/>
            <a:ext cx="5013163" cy="1204066"/>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66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10" name="文本占位符 9"/>
          <p:cNvSpPr>
            <a:spLocks noGrp="1"/>
          </p:cNvSpPr>
          <p:nvPr>
            <p:ph type="body" sz="quarter" idx="13" hasCustomPrompt="1"/>
            <p:custDataLst>
              <p:tags r:id="rId6"/>
            </p:custDataLst>
          </p:nvPr>
        </p:nvSpPr>
        <p:spPr>
          <a:xfrm>
            <a:off x="509588" y="4682226"/>
            <a:ext cx="5013325" cy="896197"/>
          </a:xfrm>
        </p:spPr>
        <p:txBody>
          <a:bodyPr>
            <a:normAutofit/>
          </a:bodyPr>
          <a:lstStyle>
            <a:lvl1pPr marL="0" indent="0">
              <a:buNone/>
              <a:defRPr sz="2000" baseline="0">
                <a:solidFill>
                  <a:schemeClr val="accent1"/>
                </a:solidFill>
                <a:latin typeface="Arial" panose="020B0604020202020204" pitchFamily="34" charset="0"/>
                <a:ea typeface="微软雅黑" panose="020B0503020204020204" charset="-122"/>
              </a:defRPr>
            </a:lvl1pPr>
          </a:lstStyle>
          <a:p>
            <a:pPr lvl="0"/>
            <a:r>
              <a:rPr lang="zh-CN" altLang="en-US" dirty="0"/>
              <a:t>单击此处编辑文本</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通用">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pic>
        <p:nvPicPr>
          <p:cNvPr id="9" name="图片 8"/>
          <p:cNvPicPr>
            <a:picLocks noChangeAspect="1"/>
          </p:cNvPicPr>
          <p:nvPr userDrawn="1">
            <p:custDataLst>
              <p:tags r:id="rId2"/>
            </p:custDataLst>
          </p:nvPr>
        </p:nvPicPr>
        <p:blipFill>
          <a:blip r:embed="rId9"/>
          <a:stretch>
            <a:fillRect/>
          </a:stretch>
        </p:blipFill>
        <p:spPr>
          <a:xfrm>
            <a:off x="10648951" y="4774949"/>
            <a:ext cx="1543050" cy="2182669"/>
          </a:xfrm>
          <a:prstGeom prst="rect">
            <a:avLst/>
          </a:prstGeom>
        </p:spPr>
      </p:pic>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0" name="图片 9"/>
          <p:cNvPicPr>
            <a:picLocks noChangeAspect="1"/>
          </p:cNvPicPr>
          <p:nvPr userDrawn="1">
            <p:custDataLst>
              <p:tags r:id="rId2"/>
            </p:custDataLst>
          </p:nvPr>
        </p:nvPicPr>
        <p:blipFill>
          <a:blip r:embed="rId10"/>
          <a:stretch>
            <a:fillRect/>
          </a:stretch>
        </p:blipFill>
        <p:spPr>
          <a:xfrm>
            <a:off x="28800" y="5537662"/>
            <a:ext cx="1320338" cy="1320338"/>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1" name="图片 10"/>
          <p:cNvPicPr>
            <a:picLocks noChangeAspect="1"/>
          </p:cNvPicPr>
          <p:nvPr userDrawn="1">
            <p:custDataLst>
              <p:tags r:id="rId2"/>
            </p:custDataLst>
          </p:nvPr>
        </p:nvPicPr>
        <p:blipFill>
          <a:blip r:embed="rId10"/>
          <a:stretch>
            <a:fillRect/>
          </a:stretch>
        </p:blipFill>
        <p:spPr>
          <a:xfrm>
            <a:off x="11058525" y="-5344"/>
            <a:ext cx="1133475" cy="1603318"/>
          </a:xfrm>
          <a:prstGeom prst="rect">
            <a:avLst/>
          </a:prstGeom>
        </p:spPr>
      </p:pic>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0" name="图片 9"/>
          <p:cNvPicPr>
            <a:picLocks noChangeAspect="1"/>
          </p:cNvPicPr>
          <p:nvPr userDrawn="1">
            <p:custDataLst>
              <p:tags r:id="rId2"/>
            </p:custDataLst>
          </p:nvPr>
        </p:nvPicPr>
        <p:blipFill>
          <a:blip r:embed="rId10"/>
          <a:stretch>
            <a:fillRect/>
          </a:stretch>
        </p:blipFill>
        <p:spPr>
          <a:xfrm flipH="1">
            <a:off x="10750531" y="5760707"/>
            <a:ext cx="1468843" cy="1011600"/>
          </a:xfrm>
          <a:prstGeom prst="rect">
            <a:avLst/>
          </a:prstGeom>
        </p:spPr>
      </p:pic>
      <p:sp>
        <p:nvSpPr>
          <p:cNvPr id="9" name="文本占位符 8"/>
          <p:cNvSpPr>
            <a:spLocks noGrp="1"/>
          </p:cNvSpPr>
          <p:nvPr>
            <p:ph type="body" sz="quarter" idx="14"/>
            <p:custDataLst>
              <p:tags r:id="rId3"/>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2" name="图片 11"/>
          <p:cNvPicPr>
            <a:picLocks noChangeAspect="1"/>
          </p:cNvPicPr>
          <p:nvPr userDrawn="1">
            <p:custDataLst>
              <p:tags r:id="rId2"/>
            </p:custDataLst>
          </p:nvPr>
        </p:nvPicPr>
        <p:blipFill>
          <a:blip r:embed="rId12"/>
          <a:stretch>
            <a:fillRect/>
          </a:stretch>
        </p:blipFill>
        <p:spPr>
          <a:xfrm>
            <a:off x="11104267" y="5782765"/>
            <a:ext cx="1011465" cy="1011465"/>
          </a:xfrm>
          <a:prstGeom prst="rect">
            <a:avLst/>
          </a:prstGeom>
        </p:spPr>
      </p:pic>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8" name="图片 7"/>
          <p:cNvPicPr>
            <a:picLocks noChangeAspect="1"/>
          </p:cNvPicPr>
          <p:nvPr userDrawn="1">
            <p:custDataLst>
              <p:tags r:id="rId2"/>
            </p:custDataLst>
          </p:nvPr>
        </p:nvPicPr>
        <p:blipFill rotWithShape="1">
          <a:blip r:embed="rId10"/>
          <a:srcRect/>
          <a:stretch>
            <a:fillRect/>
          </a:stretch>
        </p:blipFill>
        <p:spPr>
          <a:xfrm>
            <a:off x="-3175" y="2071370"/>
            <a:ext cx="1387475" cy="2715260"/>
          </a:xfrm>
          <a:prstGeom prst="rect">
            <a:avLst/>
          </a:prstGeom>
        </p:spPr>
      </p:pic>
      <p:pic>
        <p:nvPicPr>
          <p:cNvPr id="9" name="图片 8"/>
          <p:cNvPicPr>
            <a:picLocks noChangeAspect="1"/>
          </p:cNvPicPr>
          <p:nvPr userDrawn="1">
            <p:custDataLst>
              <p:tags r:id="rId3"/>
            </p:custDataLst>
          </p:nvPr>
        </p:nvPicPr>
        <p:blipFill rotWithShape="1">
          <a:blip r:embed="rId11"/>
          <a:srcRect/>
          <a:stretch>
            <a:fillRect/>
          </a:stretch>
        </p:blipFill>
        <p:spPr>
          <a:xfrm>
            <a:off x="11043285" y="2489200"/>
            <a:ext cx="1145540" cy="2297430"/>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9"/>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t>2022/1/25</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9"/>
          <a:srcRect/>
          <a:stretch>
            <a:fillRect/>
          </a:stretch>
        </p:blipFill>
        <p:spPr>
          <a:xfrm flipH="1" flipV="1">
            <a:off x="0" y="0"/>
            <a:ext cx="12192000" cy="6858000"/>
          </a:xfrm>
          <a:prstGeom prst="rect">
            <a:avLst/>
          </a:prstGeom>
        </p:spPr>
      </p:pic>
      <p:pic>
        <p:nvPicPr>
          <p:cNvPr id="8" name="图片 7"/>
          <p:cNvPicPr>
            <a:picLocks noChangeAspect="1"/>
          </p:cNvPicPr>
          <p:nvPr userDrawn="1">
            <p:custDataLst>
              <p:tags r:id="rId2"/>
            </p:custDataLst>
          </p:nvPr>
        </p:nvPicPr>
        <p:blipFill>
          <a:blip r:embed="rId10"/>
          <a:stretch>
            <a:fillRect/>
          </a:stretch>
        </p:blipFill>
        <p:spPr>
          <a:xfrm flipH="1">
            <a:off x="7616947" y="3490906"/>
            <a:ext cx="4425705" cy="3048006"/>
          </a:xfrm>
          <a:prstGeom prst="rect">
            <a:avLst/>
          </a:prstGeom>
        </p:spPr>
      </p:pic>
      <p:sp>
        <p:nvSpPr>
          <p:cNvPr id="2" name="标题 1"/>
          <p:cNvSpPr>
            <a:spLocks noGrp="1"/>
          </p:cNvSpPr>
          <p:nvPr>
            <p:ph type="title" hasCustomPrompt="1"/>
            <p:custDataLst>
              <p:tags r:id="rId3"/>
            </p:custDataLst>
          </p:nvPr>
        </p:nvSpPr>
        <p:spPr>
          <a:xfrm>
            <a:off x="3078440" y="2574134"/>
            <a:ext cx="6296372" cy="1161981"/>
          </a:xfrm>
        </p:spPr>
        <p:txBody>
          <a:bodyPr lIns="90000" tIns="46800" rIns="90000" bIns="46800" anchor="b" anchorCtr="0">
            <a:normAutofit/>
          </a:bodyPr>
          <a:lstStyle>
            <a:lvl1pPr algn="ctr">
              <a:defRPr sz="66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文本占位符 2"/>
          <p:cNvSpPr>
            <a:spLocks noGrp="1"/>
          </p:cNvSpPr>
          <p:nvPr>
            <p:ph type="body" idx="1"/>
            <p:custDataLst>
              <p:tags r:id="rId4"/>
            </p:custDataLst>
          </p:nvPr>
        </p:nvSpPr>
        <p:spPr>
          <a:xfrm>
            <a:off x="3078440" y="3814215"/>
            <a:ext cx="6296372" cy="1338356"/>
          </a:xfrm>
        </p:spPr>
        <p:txBody>
          <a:bodyPr lIns="90000" tIns="46800" rIns="90000" bIns="46800">
            <a:normAutofit/>
          </a:bodyPr>
          <a:lstStyle>
            <a:lvl1pPr marL="0" indent="0" algn="ctr" eaLnBrk="1" fontAlgn="auto" latinLnBrk="0" hangingPunct="1">
              <a:buNone/>
              <a:defRPr kumimoji="0" lang="zh-CN" altLang="en-US" sz="2000" b="0" i="0" u="none" strike="noStrike" kern="1200" cap="none" spc="150" normalizeH="0" baseline="0" noProof="1">
                <a:solidFill>
                  <a:schemeClr val="accent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2022/1/25</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内容">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
        <p:nvSpPr>
          <p:cNvPr id="3" name="日期占位符 2"/>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末尾幻灯片">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8"/>
          <a:srcRect/>
          <a:stretch>
            <a:fillRect/>
          </a:stretch>
        </p:blipFill>
        <p:spPr>
          <a:xfrm>
            <a:off x="0" y="0"/>
            <a:ext cx="12192000" cy="6858000"/>
          </a:xfrm>
          <a:prstGeom prst="rect">
            <a:avLst/>
          </a:prstGeom>
        </p:spPr>
      </p:pic>
      <p:sp>
        <p:nvSpPr>
          <p:cNvPr id="2" name="标题 1"/>
          <p:cNvSpPr>
            <a:spLocks noGrp="1"/>
          </p:cNvSpPr>
          <p:nvPr>
            <p:ph type="title" hasCustomPrompt="1"/>
            <p:custDataLst>
              <p:tags r:id="rId2"/>
            </p:custDataLst>
          </p:nvPr>
        </p:nvSpPr>
        <p:spPr>
          <a:xfrm>
            <a:off x="509905" y="3429000"/>
            <a:ext cx="5013163" cy="1204066"/>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66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10" name="文本占位符 9"/>
          <p:cNvSpPr>
            <a:spLocks noGrp="1"/>
          </p:cNvSpPr>
          <p:nvPr>
            <p:ph type="body" sz="quarter" idx="13" hasCustomPrompt="1"/>
            <p:custDataLst>
              <p:tags r:id="rId6"/>
            </p:custDataLst>
          </p:nvPr>
        </p:nvSpPr>
        <p:spPr>
          <a:xfrm>
            <a:off x="509588" y="4682226"/>
            <a:ext cx="5013325" cy="896197"/>
          </a:xfrm>
        </p:spPr>
        <p:txBody>
          <a:bodyPr>
            <a:normAutofit/>
          </a:bodyPr>
          <a:lstStyle>
            <a:lvl1pPr marL="0" indent="0">
              <a:buNone/>
              <a:defRPr sz="2000" baseline="0">
                <a:solidFill>
                  <a:schemeClr val="accent1"/>
                </a:solidFill>
                <a:latin typeface="Arial" panose="020B0604020202020204" pitchFamily="34" charset="0"/>
                <a:ea typeface="微软雅黑" panose="020B0503020204020204" charset="-122"/>
              </a:defRPr>
            </a:lvl1pPr>
          </a:lstStyle>
          <a:p>
            <a:pPr lvl="0"/>
            <a:r>
              <a:rPr lang="zh-CN" altLang="en-US" dirty="0"/>
              <a:t>单击此处编辑文本</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通用">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pic>
        <p:nvPicPr>
          <p:cNvPr id="9" name="图片 8"/>
          <p:cNvPicPr>
            <a:picLocks noChangeAspect="1"/>
          </p:cNvPicPr>
          <p:nvPr userDrawn="1">
            <p:custDataLst>
              <p:tags r:id="rId2"/>
            </p:custDataLst>
          </p:nvPr>
        </p:nvPicPr>
        <p:blipFill>
          <a:blip r:embed="rId9"/>
          <a:stretch>
            <a:fillRect/>
          </a:stretch>
        </p:blipFill>
        <p:spPr>
          <a:xfrm>
            <a:off x="10648951" y="4774949"/>
            <a:ext cx="1543050" cy="2182669"/>
          </a:xfrm>
          <a:prstGeom prst="rect">
            <a:avLst/>
          </a:prstGeom>
        </p:spPr>
      </p:pic>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0" name="图片 9"/>
          <p:cNvPicPr>
            <a:picLocks noChangeAspect="1"/>
          </p:cNvPicPr>
          <p:nvPr userDrawn="1">
            <p:custDataLst>
              <p:tags r:id="rId2"/>
            </p:custDataLst>
          </p:nvPr>
        </p:nvPicPr>
        <p:blipFill>
          <a:blip r:embed="rId10"/>
          <a:stretch>
            <a:fillRect/>
          </a:stretch>
        </p:blipFill>
        <p:spPr>
          <a:xfrm>
            <a:off x="28800" y="5537662"/>
            <a:ext cx="1320338" cy="1320338"/>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1" name="图片 10"/>
          <p:cNvPicPr>
            <a:picLocks noChangeAspect="1"/>
          </p:cNvPicPr>
          <p:nvPr userDrawn="1">
            <p:custDataLst>
              <p:tags r:id="rId2"/>
            </p:custDataLst>
          </p:nvPr>
        </p:nvPicPr>
        <p:blipFill>
          <a:blip r:embed="rId10"/>
          <a:stretch>
            <a:fillRect/>
          </a:stretch>
        </p:blipFill>
        <p:spPr>
          <a:xfrm>
            <a:off x="11058525" y="-5344"/>
            <a:ext cx="1133475" cy="1603318"/>
          </a:xfrm>
          <a:prstGeom prst="rect">
            <a:avLst/>
          </a:prstGeom>
        </p:spPr>
      </p:pic>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0" name="图片 9"/>
          <p:cNvPicPr>
            <a:picLocks noChangeAspect="1"/>
          </p:cNvPicPr>
          <p:nvPr userDrawn="1">
            <p:custDataLst>
              <p:tags r:id="rId2"/>
            </p:custDataLst>
          </p:nvPr>
        </p:nvPicPr>
        <p:blipFill>
          <a:blip r:embed="rId10"/>
          <a:stretch>
            <a:fillRect/>
          </a:stretch>
        </p:blipFill>
        <p:spPr>
          <a:xfrm flipH="1">
            <a:off x="10750531" y="5760707"/>
            <a:ext cx="1468843" cy="1011600"/>
          </a:xfrm>
          <a:prstGeom prst="rect">
            <a:avLst/>
          </a:prstGeom>
        </p:spPr>
      </p:pic>
      <p:sp>
        <p:nvSpPr>
          <p:cNvPr id="9" name="文本占位符 8"/>
          <p:cNvSpPr>
            <a:spLocks noGrp="1"/>
          </p:cNvSpPr>
          <p:nvPr>
            <p:ph type="body" sz="quarter" idx="14"/>
            <p:custDataLst>
              <p:tags r:id="rId3"/>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2" name="图片 11"/>
          <p:cNvPicPr>
            <a:picLocks noChangeAspect="1"/>
          </p:cNvPicPr>
          <p:nvPr userDrawn="1">
            <p:custDataLst>
              <p:tags r:id="rId2"/>
            </p:custDataLst>
          </p:nvPr>
        </p:nvPicPr>
        <p:blipFill>
          <a:blip r:embed="rId12"/>
          <a:stretch>
            <a:fillRect/>
          </a:stretch>
        </p:blipFill>
        <p:spPr>
          <a:xfrm>
            <a:off x="11104267" y="5782765"/>
            <a:ext cx="1011465" cy="1011465"/>
          </a:xfrm>
          <a:prstGeom prst="rect">
            <a:avLst/>
          </a:prstGeom>
        </p:spPr>
      </p:pic>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8" name="图片 7"/>
          <p:cNvPicPr>
            <a:picLocks noChangeAspect="1"/>
          </p:cNvPicPr>
          <p:nvPr userDrawn="1">
            <p:custDataLst>
              <p:tags r:id="rId2"/>
            </p:custDataLst>
          </p:nvPr>
        </p:nvPicPr>
        <p:blipFill rotWithShape="1">
          <a:blip r:embed="rId10"/>
          <a:srcRect/>
          <a:stretch>
            <a:fillRect/>
          </a:stretch>
        </p:blipFill>
        <p:spPr>
          <a:xfrm>
            <a:off x="-3175" y="2071370"/>
            <a:ext cx="1387475" cy="2715260"/>
          </a:xfrm>
          <a:prstGeom prst="rect">
            <a:avLst/>
          </a:prstGeom>
        </p:spPr>
      </p:pic>
      <p:pic>
        <p:nvPicPr>
          <p:cNvPr id="9" name="图片 8"/>
          <p:cNvPicPr>
            <a:picLocks noChangeAspect="1"/>
          </p:cNvPicPr>
          <p:nvPr userDrawn="1">
            <p:custDataLst>
              <p:tags r:id="rId3"/>
            </p:custDataLst>
          </p:nvPr>
        </p:nvPicPr>
        <p:blipFill rotWithShape="1">
          <a:blip r:embed="rId11"/>
          <a:srcRect/>
          <a:stretch>
            <a:fillRect/>
          </a:stretch>
        </p:blipFill>
        <p:spPr>
          <a:xfrm>
            <a:off x="11043285" y="2489200"/>
            <a:ext cx="1145540" cy="2297430"/>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9"/>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t>2022/1/25</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9"/>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2022/1/25</a:t>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
        <p:nvSpPr>
          <p:cNvPr id="3" name="日期占位符 2"/>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末尾幻灯片">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8"/>
          <a:srcRect/>
          <a:stretch>
            <a:fillRect/>
          </a:stretch>
        </p:blipFill>
        <p:spPr>
          <a:xfrm>
            <a:off x="0" y="0"/>
            <a:ext cx="12192000" cy="6858000"/>
          </a:xfrm>
          <a:prstGeom prst="rect">
            <a:avLst/>
          </a:prstGeom>
        </p:spPr>
      </p:pic>
      <p:sp>
        <p:nvSpPr>
          <p:cNvPr id="2" name="标题 1"/>
          <p:cNvSpPr>
            <a:spLocks noGrp="1"/>
          </p:cNvSpPr>
          <p:nvPr>
            <p:ph type="title" hasCustomPrompt="1"/>
            <p:custDataLst>
              <p:tags r:id="rId2"/>
            </p:custDataLst>
          </p:nvPr>
        </p:nvSpPr>
        <p:spPr>
          <a:xfrm>
            <a:off x="509905" y="3429000"/>
            <a:ext cx="5013163" cy="1204066"/>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66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10" name="文本占位符 9"/>
          <p:cNvSpPr>
            <a:spLocks noGrp="1"/>
          </p:cNvSpPr>
          <p:nvPr>
            <p:ph type="body" sz="quarter" idx="13" hasCustomPrompt="1"/>
            <p:custDataLst>
              <p:tags r:id="rId6"/>
            </p:custDataLst>
          </p:nvPr>
        </p:nvSpPr>
        <p:spPr>
          <a:xfrm>
            <a:off x="509588" y="4682226"/>
            <a:ext cx="5013325" cy="896197"/>
          </a:xfrm>
        </p:spPr>
        <p:txBody>
          <a:bodyPr>
            <a:normAutofit/>
          </a:bodyPr>
          <a:lstStyle>
            <a:lvl1pPr marL="0" indent="0">
              <a:buNone/>
              <a:defRPr sz="2000" baseline="0">
                <a:solidFill>
                  <a:schemeClr val="accent1"/>
                </a:solidFill>
                <a:latin typeface="Arial" panose="020B0604020202020204" pitchFamily="34" charset="0"/>
                <a:ea typeface="微软雅黑" panose="020B0503020204020204" charset="-122"/>
              </a:defRPr>
            </a:lvl1pPr>
          </a:lstStyle>
          <a:p>
            <a:pPr lvl="0"/>
            <a:r>
              <a:rPr lang="zh-CN" altLang="en-US" dirty="0"/>
              <a:t>单击此处编辑文本</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通用">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pic>
        <p:nvPicPr>
          <p:cNvPr id="9" name="图片 8"/>
          <p:cNvPicPr>
            <a:picLocks noChangeAspect="1"/>
          </p:cNvPicPr>
          <p:nvPr userDrawn="1">
            <p:custDataLst>
              <p:tags r:id="rId2"/>
            </p:custDataLst>
          </p:nvPr>
        </p:nvPicPr>
        <p:blipFill>
          <a:blip r:embed="rId9"/>
          <a:stretch>
            <a:fillRect/>
          </a:stretch>
        </p:blipFill>
        <p:spPr>
          <a:xfrm>
            <a:off x="10648951" y="4774949"/>
            <a:ext cx="1543050" cy="2182669"/>
          </a:xfrm>
          <a:prstGeom prst="rect">
            <a:avLst/>
          </a:prstGeom>
        </p:spPr>
      </p:pic>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0" name="图片 9"/>
          <p:cNvPicPr>
            <a:picLocks noChangeAspect="1"/>
          </p:cNvPicPr>
          <p:nvPr userDrawn="1">
            <p:custDataLst>
              <p:tags r:id="rId2"/>
            </p:custDataLst>
          </p:nvPr>
        </p:nvPicPr>
        <p:blipFill>
          <a:blip r:embed="rId10"/>
          <a:stretch>
            <a:fillRect/>
          </a:stretch>
        </p:blipFill>
        <p:spPr>
          <a:xfrm>
            <a:off x="28800" y="5537662"/>
            <a:ext cx="1320338" cy="1320338"/>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1" name="图片 10"/>
          <p:cNvPicPr>
            <a:picLocks noChangeAspect="1"/>
          </p:cNvPicPr>
          <p:nvPr userDrawn="1">
            <p:custDataLst>
              <p:tags r:id="rId2"/>
            </p:custDataLst>
          </p:nvPr>
        </p:nvPicPr>
        <p:blipFill>
          <a:blip r:embed="rId10"/>
          <a:stretch>
            <a:fillRect/>
          </a:stretch>
        </p:blipFill>
        <p:spPr>
          <a:xfrm>
            <a:off x="11058525" y="-5344"/>
            <a:ext cx="1133475" cy="1603318"/>
          </a:xfrm>
          <a:prstGeom prst="rect">
            <a:avLst/>
          </a:prstGeom>
        </p:spPr>
      </p:pic>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0" name="图片 9"/>
          <p:cNvPicPr>
            <a:picLocks noChangeAspect="1"/>
          </p:cNvPicPr>
          <p:nvPr userDrawn="1">
            <p:custDataLst>
              <p:tags r:id="rId2"/>
            </p:custDataLst>
          </p:nvPr>
        </p:nvPicPr>
        <p:blipFill>
          <a:blip r:embed="rId10"/>
          <a:stretch>
            <a:fillRect/>
          </a:stretch>
        </p:blipFill>
        <p:spPr>
          <a:xfrm flipH="1">
            <a:off x="10750531" y="5760707"/>
            <a:ext cx="1468843" cy="1011600"/>
          </a:xfrm>
          <a:prstGeom prst="rect">
            <a:avLst/>
          </a:prstGeom>
        </p:spPr>
      </p:pic>
      <p:sp>
        <p:nvSpPr>
          <p:cNvPr id="9" name="文本占位符 8"/>
          <p:cNvSpPr>
            <a:spLocks noGrp="1"/>
          </p:cNvSpPr>
          <p:nvPr>
            <p:ph type="body" sz="quarter" idx="14"/>
            <p:custDataLst>
              <p:tags r:id="rId3"/>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2" name="图片 11"/>
          <p:cNvPicPr>
            <a:picLocks noChangeAspect="1"/>
          </p:cNvPicPr>
          <p:nvPr userDrawn="1">
            <p:custDataLst>
              <p:tags r:id="rId2"/>
            </p:custDataLst>
          </p:nvPr>
        </p:nvPicPr>
        <p:blipFill>
          <a:blip r:embed="rId12"/>
          <a:stretch>
            <a:fillRect/>
          </a:stretch>
        </p:blipFill>
        <p:spPr>
          <a:xfrm>
            <a:off x="11104267" y="5782765"/>
            <a:ext cx="1011465" cy="1011465"/>
          </a:xfrm>
          <a:prstGeom prst="rect">
            <a:avLst/>
          </a:prstGeom>
        </p:spPr>
      </p:pic>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8" name="图片 7"/>
          <p:cNvPicPr>
            <a:picLocks noChangeAspect="1"/>
          </p:cNvPicPr>
          <p:nvPr userDrawn="1">
            <p:custDataLst>
              <p:tags r:id="rId2"/>
            </p:custDataLst>
          </p:nvPr>
        </p:nvPicPr>
        <p:blipFill rotWithShape="1">
          <a:blip r:embed="rId10"/>
          <a:srcRect/>
          <a:stretch>
            <a:fillRect/>
          </a:stretch>
        </p:blipFill>
        <p:spPr>
          <a:xfrm>
            <a:off x="-3175" y="2071370"/>
            <a:ext cx="1387475" cy="2715260"/>
          </a:xfrm>
          <a:prstGeom prst="rect">
            <a:avLst/>
          </a:prstGeom>
        </p:spPr>
      </p:pic>
      <p:pic>
        <p:nvPicPr>
          <p:cNvPr id="9" name="图片 8"/>
          <p:cNvPicPr>
            <a:picLocks noChangeAspect="1"/>
          </p:cNvPicPr>
          <p:nvPr userDrawn="1">
            <p:custDataLst>
              <p:tags r:id="rId3"/>
            </p:custDataLst>
          </p:nvPr>
        </p:nvPicPr>
        <p:blipFill rotWithShape="1">
          <a:blip r:embed="rId11"/>
          <a:srcRect/>
          <a:stretch>
            <a:fillRect/>
          </a:stretch>
        </p:blipFill>
        <p:spPr>
          <a:xfrm>
            <a:off x="11043285" y="2489200"/>
            <a:ext cx="1145540" cy="2297430"/>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5"/>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9AE70B2-8BF9-45C0-BB95-33D1B9D3A854}" type="slidenum">
              <a:rPr lang="zh-CN" altLang="en-US" smtClean="0"/>
              <a:t>‹#›</a:t>
            </a:fld>
            <a:endParaRPr lang="zh-CN" altLang="en-US" dirty="0"/>
          </a:p>
        </p:txBody>
      </p:sp>
      <p:pic>
        <p:nvPicPr>
          <p:cNvPr id="13" name="图片 12">
            <a:extLst>
              <a:ext uri="{FF2B5EF4-FFF2-40B4-BE49-F238E27FC236}">
                <a16:creationId xmlns:a16="http://schemas.microsoft.com/office/drawing/2014/main" id="{739932B1-65E7-AE49-8AE2-846D5A1312AA}"/>
              </a:ext>
            </a:extLst>
          </p:cNvPr>
          <p:cNvPicPr>
            <a:picLocks noChangeAspect="1"/>
          </p:cNvPicPr>
          <p:nvPr userDrawn="1">
            <p:custDataLst>
              <p:tags r:id="rId1"/>
            </p:custDataLst>
          </p:nvPr>
        </p:nvPicPr>
        <p:blipFill rotWithShape="1">
          <a:blip r:embed="rId7"/>
          <a:srcRect/>
          <a:stretch>
            <a:fillRect/>
          </a:stretch>
        </p:blipFill>
        <p:spPr>
          <a:xfrm>
            <a:off x="0" y="0"/>
            <a:ext cx="12192000" cy="6858000"/>
          </a:xfrm>
          <a:prstGeom prst="rect">
            <a:avLst/>
          </a:prstGeom>
        </p:spPr>
      </p:pic>
    </p:spTree>
    <p:extLst>
      <p:ext uri="{BB962C8B-B14F-4D97-AF65-F5344CB8AC3E}">
        <p14:creationId xmlns:p14="http://schemas.microsoft.com/office/powerpoint/2010/main" val="348919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a:picLocks noChangeAspect="1"/>
          </p:cNvPicPr>
          <p:nvPr userDrawn="1">
            <p:custDataLst>
              <p:tags r:id="rId1"/>
            </p:custDataLst>
          </p:nvPr>
        </p:nvPicPr>
        <p:blipFill>
          <a:blip r:embed="rId11"/>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2022/1/25</a:t>
            </a:fld>
            <a:endParaRPr lang="zh-CN" altLang="en-US"/>
          </a:p>
        </p:txBody>
      </p:sp>
      <p:sp>
        <p:nvSpPr>
          <p:cNvPr id="8" name="页脚占位符 7"/>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7" name="图片 6">
            <a:extLst>
              <a:ext uri="{FF2B5EF4-FFF2-40B4-BE49-F238E27FC236}">
                <a16:creationId xmlns:a16="http://schemas.microsoft.com/office/drawing/2014/main" id="{0B2DC0D7-BD74-004A-AF88-3E2E8C32670E}"/>
              </a:ext>
            </a:extLst>
          </p:cNvPr>
          <p:cNvPicPr>
            <a:picLocks noChangeAspect="1"/>
          </p:cNvPicPr>
          <p:nvPr userDrawn="1">
            <p:custDataLst>
              <p:tags r:id="rId1"/>
            </p:custDataLst>
          </p:nvPr>
        </p:nvPicPr>
        <p:blipFill>
          <a:blip r:embed="rId3"/>
          <a:stretch>
            <a:fillRect/>
          </a:stretch>
        </p:blipFill>
        <p:spPr>
          <a:xfrm>
            <a:off x="11104267" y="5782765"/>
            <a:ext cx="1011465" cy="1011465"/>
          </a:xfrm>
          <a:prstGeom prst="rect">
            <a:avLst/>
          </a:prstGeom>
        </p:spPr>
      </p:pic>
    </p:spTree>
    <p:extLst>
      <p:ext uri="{BB962C8B-B14F-4D97-AF65-F5344CB8AC3E}">
        <p14:creationId xmlns:p14="http://schemas.microsoft.com/office/powerpoint/2010/main" val="27879743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a:xfrm>
            <a:off x="2182708" y="6272784"/>
            <a:ext cx="6327648" cy="365125"/>
          </a:xfrm>
        </p:spPr>
        <p:txBody>
          <a:bodyPr/>
          <a:lstStyle/>
          <a:p>
            <a:endParaRPr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9AE70B2-8BF9-45C0-BB95-33D1B9D3A854}" type="slidenum">
              <a:rPr lang="zh-CN" altLang="en-US" smtClean="0"/>
              <a:t>‹#›</a:t>
            </a:fld>
            <a:endParaRPr lang="zh-CN" altLang="en-US"/>
          </a:p>
        </p:txBody>
      </p:sp>
      <p:pic>
        <p:nvPicPr>
          <p:cNvPr id="11" name="图片 10">
            <a:extLst>
              <a:ext uri="{FF2B5EF4-FFF2-40B4-BE49-F238E27FC236}">
                <a16:creationId xmlns:a16="http://schemas.microsoft.com/office/drawing/2014/main" id="{8AB319A3-F24F-314B-BA54-0615F0FB36C7}"/>
              </a:ext>
            </a:extLst>
          </p:cNvPr>
          <p:cNvPicPr>
            <a:picLocks noChangeAspect="1"/>
          </p:cNvPicPr>
          <p:nvPr userDrawn="1">
            <p:custDataLst>
              <p:tags r:id="rId1"/>
            </p:custDataLst>
          </p:nvPr>
        </p:nvPicPr>
        <p:blipFill rotWithShape="1">
          <a:blip r:embed="rId8"/>
          <a:srcRect/>
          <a:stretch>
            <a:fillRect/>
          </a:stretch>
        </p:blipFill>
        <p:spPr>
          <a:xfrm flipH="1" flipV="1">
            <a:off x="0" y="0"/>
            <a:ext cx="12192000" cy="6858000"/>
          </a:xfrm>
          <a:prstGeom prst="rect">
            <a:avLst/>
          </a:prstGeom>
        </p:spPr>
      </p:pic>
      <p:pic>
        <p:nvPicPr>
          <p:cNvPr id="12" name="图片 11">
            <a:extLst>
              <a:ext uri="{FF2B5EF4-FFF2-40B4-BE49-F238E27FC236}">
                <a16:creationId xmlns:a16="http://schemas.microsoft.com/office/drawing/2014/main" id="{25086C74-979A-554E-B9FD-60754DB807A6}"/>
              </a:ext>
            </a:extLst>
          </p:cNvPr>
          <p:cNvPicPr>
            <a:picLocks noChangeAspect="1"/>
          </p:cNvPicPr>
          <p:nvPr userDrawn="1">
            <p:custDataLst>
              <p:tags r:id="rId2"/>
            </p:custDataLst>
          </p:nvPr>
        </p:nvPicPr>
        <p:blipFill>
          <a:blip r:embed="rId9"/>
          <a:stretch>
            <a:fillRect/>
          </a:stretch>
        </p:blipFill>
        <p:spPr>
          <a:xfrm flipH="1">
            <a:off x="7616947" y="3490906"/>
            <a:ext cx="4425705" cy="3048006"/>
          </a:xfrm>
          <a:prstGeom prst="rect">
            <a:avLst/>
          </a:prstGeom>
        </p:spPr>
      </p:pic>
    </p:spTree>
    <p:extLst>
      <p:ext uri="{BB962C8B-B14F-4D97-AF65-F5344CB8AC3E}">
        <p14:creationId xmlns:p14="http://schemas.microsoft.com/office/powerpoint/2010/main" val="19434024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8" name="图片 7">
            <a:extLst>
              <a:ext uri="{FF2B5EF4-FFF2-40B4-BE49-F238E27FC236}">
                <a16:creationId xmlns:a16="http://schemas.microsoft.com/office/drawing/2014/main" id="{E188C65A-F8AB-2540-A880-39D93CE784B9}"/>
              </a:ext>
            </a:extLst>
          </p:cNvPr>
          <p:cNvPicPr>
            <a:picLocks noChangeAspect="1"/>
          </p:cNvPicPr>
          <p:nvPr userDrawn="1">
            <p:custDataLst>
              <p:tags r:id="rId1"/>
            </p:custDataLst>
          </p:nvPr>
        </p:nvPicPr>
        <p:blipFill>
          <a:blip r:embed="rId3"/>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697640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pic>
        <p:nvPicPr>
          <p:cNvPr id="11" name="图片 10">
            <a:extLst>
              <a:ext uri="{FF2B5EF4-FFF2-40B4-BE49-F238E27FC236}">
                <a16:creationId xmlns:a16="http://schemas.microsoft.com/office/drawing/2014/main" id="{802B1015-DE9E-0D4E-8D8E-2C59112B848F}"/>
              </a:ext>
            </a:extLst>
          </p:cNvPr>
          <p:cNvPicPr>
            <a:picLocks noChangeAspect="1"/>
          </p:cNvPicPr>
          <p:nvPr userDrawn="1">
            <p:custDataLst>
              <p:tags r:id="rId1"/>
            </p:custDataLst>
          </p:nvPr>
        </p:nvPicPr>
        <p:blipFill>
          <a:blip r:embed="rId3"/>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30770295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pic>
        <p:nvPicPr>
          <p:cNvPr id="7" name="图片 6">
            <a:extLst>
              <a:ext uri="{FF2B5EF4-FFF2-40B4-BE49-F238E27FC236}">
                <a16:creationId xmlns:a16="http://schemas.microsoft.com/office/drawing/2014/main" id="{4A5FCCC4-BC6D-894F-ACBC-C14693F91B3E}"/>
              </a:ext>
            </a:extLst>
          </p:cNvPr>
          <p:cNvPicPr>
            <a:picLocks noChangeAspect="1"/>
          </p:cNvPicPr>
          <p:nvPr userDrawn="1">
            <p:custDataLst>
              <p:tags r:id="rId1"/>
            </p:custDataLst>
          </p:nvPr>
        </p:nvPicPr>
        <p:blipFill rotWithShape="1">
          <a:blip r:embed="rId3"/>
          <a:srcRect/>
          <a:stretch>
            <a:fillRect/>
          </a:stretch>
        </p:blipFill>
        <p:spPr>
          <a:xfrm flipH="1">
            <a:off x="0" y="0"/>
            <a:ext cx="12192000" cy="6858000"/>
          </a:xfrm>
          <a:prstGeom prst="rect">
            <a:avLst/>
          </a:prstGeom>
        </p:spPr>
      </p:pic>
    </p:spTree>
    <p:extLst>
      <p:ext uri="{BB962C8B-B14F-4D97-AF65-F5344CB8AC3E}">
        <p14:creationId xmlns:p14="http://schemas.microsoft.com/office/powerpoint/2010/main" val="27584162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6601835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6" name="Footer Placeholder 5"/>
          <p:cNvSpPr>
            <a:spLocks noGrp="1"/>
          </p:cNvSpPr>
          <p:nvPr>
            <p:ph type="ftr" sz="quarter" idx="11"/>
          </p:nvPr>
        </p:nvSpPr>
        <p:spPr/>
        <p:txBody>
          <a:bodyPr/>
          <a:lstStyle/>
          <a:p>
            <a:endParaRPr lang="zh-CN" alt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5367388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2022/1/25</a:t>
            </a:fld>
            <a:endParaRPr lang="zh-CN" alt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pic>
        <p:nvPicPr>
          <p:cNvPr id="12" name="图片 11">
            <a:extLst>
              <a:ext uri="{FF2B5EF4-FFF2-40B4-BE49-F238E27FC236}">
                <a16:creationId xmlns:a16="http://schemas.microsoft.com/office/drawing/2014/main" id="{6077C16B-5981-E84F-9618-FCB2846C68EC}"/>
              </a:ext>
            </a:extLst>
          </p:cNvPr>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32340248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648983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7" name="图片 6">
            <a:extLst>
              <a:ext uri="{FF2B5EF4-FFF2-40B4-BE49-F238E27FC236}">
                <a16:creationId xmlns:a16="http://schemas.microsoft.com/office/drawing/2014/main" id="{93988D96-CDD6-E347-B314-6748EAD63330}"/>
              </a:ext>
            </a:extLst>
          </p:cNvPr>
          <p:cNvPicPr>
            <a:picLocks noChangeAspect="1"/>
          </p:cNvPicPr>
          <p:nvPr userDrawn="1">
            <p:custDataLst>
              <p:tags r:id="rId1"/>
            </p:custDataLst>
          </p:nvPr>
        </p:nvPicPr>
        <p:blipFill>
          <a:blip r:embed="rId3"/>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416277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rotWithShape="1">
          <a:blip r:embed="rId7"/>
          <a:srcRect/>
          <a:stretch>
            <a:fillRect/>
          </a:stretch>
        </p:blipFill>
        <p:spPr>
          <a:xfrm flipH="1">
            <a:off x="0" y="0"/>
            <a:ext cx="12192000" cy="6858000"/>
          </a:xfrm>
          <a:prstGeom prst="rect">
            <a:avLst/>
          </a:prstGeom>
        </p:spPr>
      </p:pic>
      <p:sp>
        <p:nvSpPr>
          <p:cNvPr id="2" name="标题 1"/>
          <p:cNvSpPr>
            <a:spLocks noGrp="1"/>
          </p:cNvSpPr>
          <p:nvPr>
            <p:ph type="title"/>
            <p:custDataLst>
              <p:tags r:id="rId2"/>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2022/1/25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5"/>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9AE70B2-8BF9-45C0-BB95-33D1B9D3A854}" type="slidenum">
              <a:rPr lang="zh-CN" altLang="en-US" smtClean="0"/>
              <a:t>‹#›</a:t>
            </a:fld>
            <a:endParaRPr lang="zh-CN" altLang="en-US" dirty="0"/>
          </a:p>
        </p:txBody>
      </p:sp>
      <p:pic>
        <p:nvPicPr>
          <p:cNvPr id="13" name="图片 12">
            <a:extLst>
              <a:ext uri="{FF2B5EF4-FFF2-40B4-BE49-F238E27FC236}">
                <a16:creationId xmlns:a16="http://schemas.microsoft.com/office/drawing/2014/main" id="{D7696F34-57AB-0645-A178-B65A326A37A9}"/>
              </a:ext>
            </a:extLst>
          </p:cNvPr>
          <p:cNvPicPr>
            <a:picLocks noChangeAspect="1"/>
          </p:cNvPicPr>
          <p:nvPr userDrawn="1">
            <p:custDataLst>
              <p:tags r:id="rId1"/>
            </p:custDataLst>
          </p:nvPr>
        </p:nvPicPr>
        <p:blipFill rotWithShape="1">
          <a:blip r:embed="rId7"/>
          <a:srcRect/>
          <a:stretch>
            <a:fillRect/>
          </a:stretch>
        </p:blipFill>
        <p:spPr>
          <a:xfrm>
            <a:off x="0" y="0"/>
            <a:ext cx="12192000" cy="6858000"/>
          </a:xfrm>
          <a:prstGeom prst="rect">
            <a:avLst/>
          </a:prstGeom>
        </p:spPr>
      </p:pic>
    </p:spTree>
    <p:extLst>
      <p:ext uri="{BB962C8B-B14F-4D97-AF65-F5344CB8AC3E}">
        <p14:creationId xmlns:p14="http://schemas.microsoft.com/office/powerpoint/2010/main" val="4371792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7" name="图片 6">
            <a:extLst>
              <a:ext uri="{FF2B5EF4-FFF2-40B4-BE49-F238E27FC236}">
                <a16:creationId xmlns:a16="http://schemas.microsoft.com/office/drawing/2014/main" id="{2B7E5AA2-7CAF-2840-9E09-1DA12D24350E}"/>
              </a:ext>
            </a:extLst>
          </p:cNvPr>
          <p:cNvPicPr>
            <a:picLocks noChangeAspect="1"/>
          </p:cNvPicPr>
          <p:nvPr userDrawn="1">
            <p:custDataLst>
              <p:tags r:id="rId1"/>
            </p:custDataLst>
          </p:nvPr>
        </p:nvPicPr>
        <p:blipFill>
          <a:blip r:embed="rId3"/>
          <a:stretch>
            <a:fillRect/>
          </a:stretch>
        </p:blipFill>
        <p:spPr>
          <a:xfrm>
            <a:off x="11104267" y="5782765"/>
            <a:ext cx="1011465" cy="1011465"/>
          </a:xfrm>
          <a:prstGeom prst="rect">
            <a:avLst/>
          </a:prstGeom>
        </p:spPr>
      </p:pic>
    </p:spTree>
    <p:extLst>
      <p:ext uri="{BB962C8B-B14F-4D97-AF65-F5344CB8AC3E}">
        <p14:creationId xmlns:p14="http://schemas.microsoft.com/office/powerpoint/2010/main" val="34036734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a:xfrm>
            <a:off x="2182708" y="6272784"/>
            <a:ext cx="6327648" cy="365125"/>
          </a:xfrm>
        </p:spPr>
        <p:txBody>
          <a:bodyPr/>
          <a:lstStyle/>
          <a:p>
            <a:endParaRPr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9AE70B2-8BF9-45C0-BB95-33D1B9D3A854}" type="slidenum">
              <a:rPr lang="zh-CN" altLang="en-US" smtClean="0"/>
              <a:t>‹#›</a:t>
            </a:fld>
            <a:endParaRPr lang="zh-CN" altLang="en-US"/>
          </a:p>
        </p:txBody>
      </p:sp>
      <p:pic>
        <p:nvPicPr>
          <p:cNvPr id="11" name="图片 10">
            <a:extLst>
              <a:ext uri="{FF2B5EF4-FFF2-40B4-BE49-F238E27FC236}">
                <a16:creationId xmlns:a16="http://schemas.microsoft.com/office/drawing/2014/main" id="{6DA349EF-A882-FF4D-8723-0BD2AD1AC818}"/>
              </a:ext>
            </a:extLst>
          </p:cNvPr>
          <p:cNvPicPr>
            <a:picLocks noChangeAspect="1"/>
          </p:cNvPicPr>
          <p:nvPr userDrawn="1">
            <p:custDataLst>
              <p:tags r:id="rId1"/>
            </p:custDataLst>
          </p:nvPr>
        </p:nvPicPr>
        <p:blipFill rotWithShape="1">
          <a:blip r:embed="rId8"/>
          <a:srcRect/>
          <a:stretch>
            <a:fillRect/>
          </a:stretch>
        </p:blipFill>
        <p:spPr>
          <a:xfrm flipH="1" flipV="1">
            <a:off x="0" y="0"/>
            <a:ext cx="12192000" cy="6858000"/>
          </a:xfrm>
          <a:prstGeom prst="rect">
            <a:avLst/>
          </a:prstGeom>
        </p:spPr>
      </p:pic>
      <p:pic>
        <p:nvPicPr>
          <p:cNvPr id="12" name="图片 11">
            <a:extLst>
              <a:ext uri="{FF2B5EF4-FFF2-40B4-BE49-F238E27FC236}">
                <a16:creationId xmlns:a16="http://schemas.microsoft.com/office/drawing/2014/main" id="{42DC026D-F3AE-1249-9EEE-03315BB99310}"/>
              </a:ext>
            </a:extLst>
          </p:cNvPr>
          <p:cNvPicPr>
            <a:picLocks noChangeAspect="1"/>
          </p:cNvPicPr>
          <p:nvPr userDrawn="1">
            <p:custDataLst>
              <p:tags r:id="rId2"/>
            </p:custDataLst>
          </p:nvPr>
        </p:nvPicPr>
        <p:blipFill>
          <a:blip r:embed="rId9"/>
          <a:stretch>
            <a:fillRect/>
          </a:stretch>
        </p:blipFill>
        <p:spPr>
          <a:xfrm flipH="1">
            <a:off x="7616947" y="3490906"/>
            <a:ext cx="4425705" cy="3048006"/>
          </a:xfrm>
          <a:prstGeom prst="rect">
            <a:avLst/>
          </a:prstGeom>
        </p:spPr>
      </p:pic>
    </p:spTree>
    <p:extLst>
      <p:ext uri="{BB962C8B-B14F-4D97-AF65-F5344CB8AC3E}">
        <p14:creationId xmlns:p14="http://schemas.microsoft.com/office/powerpoint/2010/main" val="9237072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8" name="图片 7">
            <a:extLst>
              <a:ext uri="{FF2B5EF4-FFF2-40B4-BE49-F238E27FC236}">
                <a16:creationId xmlns:a16="http://schemas.microsoft.com/office/drawing/2014/main" id="{6B0D33A6-CD9E-F14C-892B-ED93C5EC3E8D}"/>
              </a:ext>
            </a:extLst>
          </p:cNvPr>
          <p:cNvPicPr>
            <a:picLocks noChangeAspect="1"/>
          </p:cNvPicPr>
          <p:nvPr userDrawn="1">
            <p:custDataLst>
              <p:tags r:id="rId1"/>
            </p:custDataLst>
          </p:nvPr>
        </p:nvPicPr>
        <p:blipFill>
          <a:blip r:embed="rId3"/>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31316924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pic>
        <p:nvPicPr>
          <p:cNvPr id="11" name="图片 10">
            <a:extLst>
              <a:ext uri="{FF2B5EF4-FFF2-40B4-BE49-F238E27FC236}">
                <a16:creationId xmlns:a16="http://schemas.microsoft.com/office/drawing/2014/main" id="{6C446D76-5DA3-BB44-A992-87D6384DE409}"/>
              </a:ext>
            </a:extLst>
          </p:cNvPr>
          <p:cNvPicPr>
            <a:picLocks noChangeAspect="1"/>
          </p:cNvPicPr>
          <p:nvPr userDrawn="1">
            <p:custDataLst>
              <p:tags r:id="rId1"/>
            </p:custDataLst>
          </p:nvPr>
        </p:nvPicPr>
        <p:blipFill>
          <a:blip r:embed="rId3"/>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9808304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pic>
        <p:nvPicPr>
          <p:cNvPr id="7" name="图片 6">
            <a:extLst>
              <a:ext uri="{FF2B5EF4-FFF2-40B4-BE49-F238E27FC236}">
                <a16:creationId xmlns:a16="http://schemas.microsoft.com/office/drawing/2014/main" id="{124DD491-083F-174A-A2E2-84F35D169E34}"/>
              </a:ext>
            </a:extLst>
          </p:cNvPr>
          <p:cNvPicPr>
            <a:picLocks noChangeAspect="1"/>
          </p:cNvPicPr>
          <p:nvPr userDrawn="1">
            <p:custDataLst>
              <p:tags r:id="rId1"/>
            </p:custDataLst>
          </p:nvPr>
        </p:nvPicPr>
        <p:blipFill rotWithShape="1">
          <a:blip r:embed="rId3"/>
          <a:srcRect/>
          <a:stretch>
            <a:fillRect/>
          </a:stretch>
        </p:blipFill>
        <p:spPr>
          <a:xfrm flipH="1">
            <a:off x="0" y="0"/>
            <a:ext cx="12192000" cy="6858000"/>
          </a:xfrm>
          <a:prstGeom prst="rect">
            <a:avLst/>
          </a:prstGeom>
        </p:spPr>
      </p:pic>
    </p:spTree>
    <p:extLst>
      <p:ext uri="{BB962C8B-B14F-4D97-AF65-F5344CB8AC3E}">
        <p14:creationId xmlns:p14="http://schemas.microsoft.com/office/powerpoint/2010/main" val="41123340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7121045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6" name="Footer Placeholder 5"/>
          <p:cNvSpPr>
            <a:spLocks noGrp="1"/>
          </p:cNvSpPr>
          <p:nvPr>
            <p:ph type="ftr" sz="quarter" idx="11"/>
          </p:nvPr>
        </p:nvSpPr>
        <p:spPr/>
        <p:txBody>
          <a:bodyPr/>
          <a:lstStyle/>
          <a:p>
            <a:endParaRPr lang="zh-CN" alt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8654674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2022/1/25</a:t>
            </a:fld>
            <a:endParaRPr lang="zh-CN" alt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pic>
        <p:nvPicPr>
          <p:cNvPr id="12" name="图片 11">
            <a:extLst>
              <a:ext uri="{FF2B5EF4-FFF2-40B4-BE49-F238E27FC236}">
                <a16:creationId xmlns:a16="http://schemas.microsoft.com/office/drawing/2014/main" id="{C8C60FC2-77B6-A140-8752-39B35259EA7D}"/>
              </a:ext>
            </a:extLst>
          </p:cNvPr>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27019419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17194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7" name="图片 6">
            <a:extLst>
              <a:ext uri="{FF2B5EF4-FFF2-40B4-BE49-F238E27FC236}">
                <a16:creationId xmlns:a16="http://schemas.microsoft.com/office/drawing/2014/main" id="{D163516C-CC02-284C-8DEF-34783C7A69ED}"/>
              </a:ext>
            </a:extLst>
          </p:cNvPr>
          <p:cNvPicPr>
            <a:picLocks noChangeAspect="1"/>
          </p:cNvPicPr>
          <p:nvPr userDrawn="1">
            <p:custDataLst>
              <p:tags r:id="rId1"/>
            </p:custDataLst>
          </p:nvPr>
        </p:nvPicPr>
        <p:blipFill>
          <a:blip r:embed="rId3"/>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24565332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5"/>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9AE70B2-8BF9-45C0-BB95-33D1B9D3A854}" type="slidenum">
              <a:rPr lang="zh-CN" altLang="en-US" smtClean="0"/>
              <a:t>‹#›</a:t>
            </a:fld>
            <a:endParaRPr lang="zh-CN" altLang="en-US" dirty="0"/>
          </a:p>
        </p:txBody>
      </p:sp>
      <p:pic>
        <p:nvPicPr>
          <p:cNvPr id="13" name="图片 12">
            <a:extLst>
              <a:ext uri="{FF2B5EF4-FFF2-40B4-BE49-F238E27FC236}">
                <a16:creationId xmlns:a16="http://schemas.microsoft.com/office/drawing/2014/main" id="{E38050D6-5FE0-FA48-9B9E-0BE2184E2E8C}"/>
              </a:ext>
            </a:extLst>
          </p:cNvPr>
          <p:cNvPicPr>
            <a:picLocks noChangeAspect="1"/>
          </p:cNvPicPr>
          <p:nvPr userDrawn="1">
            <p:custDataLst>
              <p:tags r:id="rId1"/>
            </p:custDataLst>
          </p:nvPr>
        </p:nvPicPr>
        <p:blipFill rotWithShape="1">
          <a:blip r:embed="rId7"/>
          <a:srcRect/>
          <a:stretch>
            <a:fillRect/>
          </a:stretch>
        </p:blipFill>
        <p:spPr>
          <a:xfrm>
            <a:off x="0" y="0"/>
            <a:ext cx="12192000" cy="6858000"/>
          </a:xfrm>
          <a:prstGeom prst="rect">
            <a:avLst/>
          </a:prstGeom>
        </p:spPr>
      </p:pic>
    </p:spTree>
    <p:extLst>
      <p:ext uri="{BB962C8B-B14F-4D97-AF65-F5344CB8AC3E}">
        <p14:creationId xmlns:p14="http://schemas.microsoft.com/office/powerpoint/2010/main" val="25221473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7" name="图片 6">
            <a:extLst>
              <a:ext uri="{FF2B5EF4-FFF2-40B4-BE49-F238E27FC236}">
                <a16:creationId xmlns:a16="http://schemas.microsoft.com/office/drawing/2014/main" id="{190CB489-CDAB-6D4B-AF96-C8F26DD99DA2}"/>
              </a:ext>
            </a:extLst>
          </p:cNvPr>
          <p:cNvPicPr>
            <a:picLocks noChangeAspect="1"/>
          </p:cNvPicPr>
          <p:nvPr userDrawn="1">
            <p:custDataLst>
              <p:tags r:id="rId1"/>
            </p:custDataLst>
          </p:nvPr>
        </p:nvPicPr>
        <p:blipFill>
          <a:blip r:embed="rId3"/>
          <a:stretch>
            <a:fillRect/>
          </a:stretch>
        </p:blipFill>
        <p:spPr>
          <a:xfrm>
            <a:off x="11104267" y="5782765"/>
            <a:ext cx="1011465" cy="1011465"/>
          </a:xfrm>
          <a:prstGeom prst="rect">
            <a:avLst/>
          </a:prstGeom>
        </p:spPr>
      </p:pic>
    </p:spTree>
    <p:extLst>
      <p:ext uri="{BB962C8B-B14F-4D97-AF65-F5344CB8AC3E}">
        <p14:creationId xmlns:p14="http://schemas.microsoft.com/office/powerpoint/2010/main" val="24630909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a:xfrm>
            <a:off x="2182708" y="6272784"/>
            <a:ext cx="6327648" cy="365125"/>
          </a:xfrm>
        </p:spPr>
        <p:txBody>
          <a:bodyPr/>
          <a:lstStyle/>
          <a:p>
            <a:endParaRPr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9AE70B2-8BF9-45C0-BB95-33D1B9D3A854}" type="slidenum">
              <a:rPr lang="zh-CN" altLang="en-US" smtClean="0"/>
              <a:t>‹#›</a:t>
            </a:fld>
            <a:endParaRPr lang="zh-CN" altLang="en-US"/>
          </a:p>
        </p:txBody>
      </p:sp>
      <p:pic>
        <p:nvPicPr>
          <p:cNvPr id="11" name="图片 10">
            <a:extLst>
              <a:ext uri="{FF2B5EF4-FFF2-40B4-BE49-F238E27FC236}">
                <a16:creationId xmlns:a16="http://schemas.microsoft.com/office/drawing/2014/main" id="{ADDEBC0F-3B4D-FC4C-ABBD-BBA96AF5DD31}"/>
              </a:ext>
            </a:extLst>
          </p:cNvPr>
          <p:cNvPicPr>
            <a:picLocks noChangeAspect="1"/>
          </p:cNvPicPr>
          <p:nvPr userDrawn="1">
            <p:custDataLst>
              <p:tags r:id="rId1"/>
            </p:custDataLst>
          </p:nvPr>
        </p:nvPicPr>
        <p:blipFill rotWithShape="1">
          <a:blip r:embed="rId8"/>
          <a:srcRect/>
          <a:stretch>
            <a:fillRect/>
          </a:stretch>
        </p:blipFill>
        <p:spPr>
          <a:xfrm flipH="1" flipV="1">
            <a:off x="0" y="0"/>
            <a:ext cx="12192000" cy="6858000"/>
          </a:xfrm>
          <a:prstGeom prst="rect">
            <a:avLst/>
          </a:prstGeom>
        </p:spPr>
      </p:pic>
      <p:pic>
        <p:nvPicPr>
          <p:cNvPr id="12" name="图片 11">
            <a:extLst>
              <a:ext uri="{FF2B5EF4-FFF2-40B4-BE49-F238E27FC236}">
                <a16:creationId xmlns:a16="http://schemas.microsoft.com/office/drawing/2014/main" id="{A7A63D4C-7EE9-3643-A49E-4B5387080B76}"/>
              </a:ext>
            </a:extLst>
          </p:cNvPr>
          <p:cNvPicPr>
            <a:picLocks noChangeAspect="1"/>
          </p:cNvPicPr>
          <p:nvPr userDrawn="1">
            <p:custDataLst>
              <p:tags r:id="rId2"/>
            </p:custDataLst>
          </p:nvPr>
        </p:nvPicPr>
        <p:blipFill>
          <a:blip r:embed="rId9"/>
          <a:stretch>
            <a:fillRect/>
          </a:stretch>
        </p:blipFill>
        <p:spPr>
          <a:xfrm flipH="1">
            <a:off x="7616947" y="3490906"/>
            <a:ext cx="4425705" cy="3048006"/>
          </a:xfrm>
          <a:prstGeom prst="rect">
            <a:avLst/>
          </a:prstGeom>
        </p:spPr>
      </p:pic>
    </p:spTree>
    <p:extLst>
      <p:ext uri="{BB962C8B-B14F-4D97-AF65-F5344CB8AC3E}">
        <p14:creationId xmlns:p14="http://schemas.microsoft.com/office/powerpoint/2010/main" val="9764015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8" name="图片 7">
            <a:extLst>
              <a:ext uri="{FF2B5EF4-FFF2-40B4-BE49-F238E27FC236}">
                <a16:creationId xmlns:a16="http://schemas.microsoft.com/office/drawing/2014/main" id="{15FF638E-401C-9748-8CA7-CEC20FC3A112}"/>
              </a:ext>
            </a:extLst>
          </p:cNvPr>
          <p:cNvPicPr>
            <a:picLocks noChangeAspect="1"/>
          </p:cNvPicPr>
          <p:nvPr userDrawn="1">
            <p:custDataLst>
              <p:tags r:id="rId1"/>
            </p:custDataLst>
          </p:nvPr>
        </p:nvPicPr>
        <p:blipFill>
          <a:blip r:embed="rId3"/>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12986040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pic>
        <p:nvPicPr>
          <p:cNvPr id="11" name="图片 10">
            <a:extLst>
              <a:ext uri="{FF2B5EF4-FFF2-40B4-BE49-F238E27FC236}">
                <a16:creationId xmlns:a16="http://schemas.microsoft.com/office/drawing/2014/main" id="{9F1AADA9-0082-0847-B7C9-236598BE46C1}"/>
              </a:ext>
            </a:extLst>
          </p:cNvPr>
          <p:cNvPicPr>
            <a:picLocks noChangeAspect="1"/>
          </p:cNvPicPr>
          <p:nvPr userDrawn="1">
            <p:custDataLst>
              <p:tags r:id="rId1"/>
            </p:custDataLst>
          </p:nvPr>
        </p:nvPicPr>
        <p:blipFill>
          <a:blip r:embed="rId3"/>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16973561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pic>
        <p:nvPicPr>
          <p:cNvPr id="7" name="图片 6">
            <a:extLst>
              <a:ext uri="{FF2B5EF4-FFF2-40B4-BE49-F238E27FC236}">
                <a16:creationId xmlns:a16="http://schemas.microsoft.com/office/drawing/2014/main" id="{A32F01DB-18CB-1D42-9B26-5D43F0D4DA87}"/>
              </a:ext>
            </a:extLst>
          </p:cNvPr>
          <p:cNvPicPr>
            <a:picLocks noChangeAspect="1"/>
          </p:cNvPicPr>
          <p:nvPr userDrawn="1">
            <p:custDataLst>
              <p:tags r:id="rId1"/>
            </p:custDataLst>
          </p:nvPr>
        </p:nvPicPr>
        <p:blipFill rotWithShape="1">
          <a:blip r:embed="rId3"/>
          <a:srcRect/>
          <a:stretch>
            <a:fillRect/>
          </a:stretch>
        </p:blipFill>
        <p:spPr>
          <a:xfrm flipH="1">
            <a:off x="0" y="0"/>
            <a:ext cx="12192000" cy="6858000"/>
          </a:xfrm>
          <a:prstGeom prst="rect">
            <a:avLst/>
          </a:prstGeom>
        </p:spPr>
      </p:pic>
    </p:spTree>
    <p:extLst>
      <p:ext uri="{BB962C8B-B14F-4D97-AF65-F5344CB8AC3E}">
        <p14:creationId xmlns:p14="http://schemas.microsoft.com/office/powerpoint/2010/main" val="21193480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990519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6" name="Footer Placeholder 5"/>
          <p:cNvSpPr>
            <a:spLocks noGrp="1"/>
          </p:cNvSpPr>
          <p:nvPr>
            <p:ph type="ftr" sz="quarter" idx="11"/>
          </p:nvPr>
        </p:nvSpPr>
        <p:spPr/>
        <p:txBody>
          <a:bodyPr/>
          <a:lstStyle/>
          <a:p>
            <a:endParaRPr lang="zh-CN" alt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7906962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2022/1/25</a:t>
            </a:fld>
            <a:endParaRPr lang="zh-CN" alt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pic>
        <p:nvPicPr>
          <p:cNvPr id="12" name="图片 11">
            <a:extLst>
              <a:ext uri="{FF2B5EF4-FFF2-40B4-BE49-F238E27FC236}">
                <a16:creationId xmlns:a16="http://schemas.microsoft.com/office/drawing/2014/main" id="{B1B589C9-7B62-0149-BEE2-E4307BB8CE6F}"/>
              </a:ext>
            </a:extLst>
          </p:cNvPr>
          <p:cNvPicPr>
            <a:picLocks noChangeAspect="1"/>
          </p:cNvPicPr>
          <p:nvPr userDrawn="1">
            <p:custDataLst>
              <p:tags r:id="rId1"/>
            </p:custDataLst>
          </p:nvPr>
        </p:nvPicPr>
        <p:blipFill>
          <a:blip r:embed="rId7"/>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693073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9"/>
          <a:stretch>
            <a:fillRect/>
          </a:stretch>
        </p:blipFill>
        <p:spPr>
          <a:xfrm flipH="1">
            <a:off x="10638372" y="5613958"/>
            <a:ext cx="1628213" cy="1121359"/>
          </a:xfrm>
          <a:prstGeom prst="rect">
            <a:avLst/>
          </a:prstGeom>
        </p:spPr>
      </p:pic>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t>2022/1/25</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1019901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2022/1/25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pic>
        <p:nvPicPr>
          <p:cNvPr id="7" name="图片 6">
            <a:extLst>
              <a:ext uri="{FF2B5EF4-FFF2-40B4-BE49-F238E27FC236}">
                <a16:creationId xmlns:a16="http://schemas.microsoft.com/office/drawing/2014/main" id="{41EDC286-FDC0-0247-9DA4-443840C80264}"/>
              </a:ext>
            </a:extLst>
          </p:cNvPr>
          <p:cNvPicPr>
            <a:picLocks noChangeAspect="1"/>
          </p:cNvPicPr>
          <p:nvPr userDrawn="1">
            <p:custDataLst>
              <p:tags r:id="rId1"/>
            </p:custDataLst>
          </p:nvPr>
        </p:nvPicPr>
        <p:blipFill>
          <a:blip r:embed="rId3"/>
          <a:stretch>
            <a:fillRect/>
          </a:stretch>
        </p:blipFill>
        <p:spPr>
          <a:xfrm flipH="1">
            <a:off x="10638372" y="5613958"/>
            <a:ext cx="1628213" cy="1121359"/>
          </a:xfrm>
          <a:prstGeom prst="rect">
            <a:avLst/>
          </a:prstGeom>
        </p:spPr>
      </p:pic>
    </p:spTree>
    <p:extLst>
      <p:ext uri="{BB962C8B-B14F-4D97-AF65-F5344CB8AC3E}">
        <p14:creationId xmlns:p14="http://schemas.microsoft.com/office/powerpoint/2010/main" val="1921363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8"/>
          <a:stretch>
            <a:fillRect/>
          </a:stretch>
        </p:blipFill>
        <p:spPr>
          <a:xfrm flipH="1">
            <a:off x="10638372" y="5613958"/>
            <a:ext cx="1628213" cy="1121359"/>
          </a:xfrm>
          <a:prstGeom prst="rect">
            <a:avLst/>
          </a:prstGeom>
        </p:spPr>
      </p:pic>
      <p:sp>
        <p:nvSpPr>
          <p:cNvPr id="2" name="竖排标题 1"/>
          <p:cNvSpPr>
            <a:spLocks noGrp="1"/>
          </p:cNvSpPr>
          <p:nvPr>
            <p:ph type="title" orient="vert"/>
            <p:custDataLst>
              <p:tags r:id="rId2"/>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2022/1/25</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1.xml"/><Relationship Id="rId55" Type="http://schemas.openxmlformats.org/officeDocument/2006/relationships/tags" Target="../tags/tag6.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4.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ags" Target="../tags/tag34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2.xml"/><Relationship Id="rId2" Type="http://schemas.openxmlformats.org/officeDocument/2006/relationships/slideLayout" Target="../slideLayouts/slideLayout50.xml"/><Relationship Id="rId16" Type="http://schemas.openxmlformats.org/officeDocument/2006/relationships/image" Target="../media/image15.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microsoft.com/office/2007/relationships/hdphoto" Target="../media/hdphoto1.wdp"/><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ags" Target="../tags/tag35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3.xml"/><Relationship Id="rId2" Type="http://schemas.openxmlformats.org/officeDocument/2006/relationships/slideLayout" Target="../slideLayouts/slideLayout61.xml"/><Relationship Id="rId16" Type="http://schemas.openxmlformats.org/officeDocument/2006/relationships/image" Target="../media/image15.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microsoft.com/office/2007/relationships/hdphoto" Target="../media/hdphoto1.wdp"/><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1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ags" Target="../tags/tag364.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image" Target="../media/image15.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microsoft.com/office/2007/relationships/hdphoto" Target="../media/hdphoto1.wdp"/><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50"/>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51"/>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5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2022/1/25</a:t>
            </a:fld>
            <a:endParaRPr lang="zh-CN" altLang="en-US"/>
          </a:p>
        </p:txBody>
      </p:sp>
      <p:sp>
        <p:nvSpPr>
          <p:cNvPr id="5" name="页脚占位符 4"/>
          <p:cNvSpPr>
            <a:spLocks noGrp="1"/>
          </p:cNvSpPr>
          <p:nvPr>
            <p:ph type="ftr" sz="quarter" idx="3"/>
            <p:custDataLst>
              <p:tags r:id="rId5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5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5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693"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12"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674" r:id="rId39"/>
    <p:sldLayoutId id="2147483676" r:id="rId40"/>
    <p:sldLayoutId id="2147483677" r:id="rId41"/>
    <p:sldLayoutId id="2147483678" r:id="rId42"/>
    <p:sldLayoutId id="2147483679" r:id="rId43"/>
    <p:sldLayoutId id="2147483680" r:id="rId44"/>
    <p:sldLayoutId id="2147483681" r:id="rId45"/>
    <p:sldLayoutId id="2147483682" r:id="rId46"/>
    <p:sldLayoutId id="2147483683" r:id="rId47"/>
    <p:sldLayoutId id="2147483684" r:id="rId4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t>1/25/22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t>‹#›</a:t>
            </a:fld>
            <a:endParaRPr lang="en-US" dirty="0"/>
          </a:p>
        </p:txBody>
      </p:sp>
      <p:sp>
        <p:nvSpPr>
          <p:cNvPr id="10" name="KSO_TEMPLATE" hidden="1">
            <a:extLst>
              <a:ext uri="{FF2B5EF4-FFF2-40B4-BE49-F238E27FC236}">
                <a16:creationId xmlns:a16="http://schemas.microsoft.com/office/drawing/2014/main" id="{1777C050-E989-1E41-B770-9F0B68EB37F9}"/>
              </a:ext>
            </a:extLst>
          </p:cNvPr>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668140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t>1/25/22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t>‹#›</a:t>
            </a:fld>
            <a:endParaRPr lang="en-US" dirty="0"/>
          </a:p>
        </p:txBody>
      </p:sp>
      <p:sp>
        <p:nvSpPr>
          <p:cNvPr id="10" name="KSO_TEMPLATE" hidden="1">
            <a:extLst>
              <a:ext uri="{FF2B5EF4-FFF2-40B4-BE49-F238E27FC236}">
                <a16:creationId xmlns:a16="http://schemas.microsoft.com/office/drawing/2014/main" id="{FED0493E-DED1-7F4A-97AB-E5BBC3FDDFFE}"/>
              </a:ext>
            </a:extLst>
          </p:cNvPr>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09506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t>1/25/22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t>‹#›</a:t>
            </a:fld>
            <a:endParaRPr lang="en-US" dirty="0"/>
          </a:p>
        </p:txBody>
      </p:sp>
      <p:sp>
        <p:nvSpPr>
          <p:cNvPr id="10" name="KSO_TEMPLATE" hidden="1">
            <a:extLst>
              <a:ext uri="{FF2B5EF4-FFF2-40B4-BE49-F238E27FC236}">
                <a16:creationId xmlns:a16="http://schemas.microsoft.com/office/drawing/2014/main" id="{546A356F-1882-F54C-8EA6-A6AD1669AAF3}"/>
              </a:ext>
            </a:extLst>
          </p:cNvPr>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202891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374.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3" Type="http://schemas.openxmlformats.org/officeDocument/2006/relationships/tags" Target="../tags/tag421.xml"/><Relationship Id="rId18" Type="http://schemas.openxmlformats.org/officeDocument/2006/relationships/tags" Target="../tags/tag426.xml"/><Relationship Id="rId26" Type="http://schemas.openxmlformats.org/officeDocument/2006/relationships/tags" Target="../tags/tag434.xml"/><Relationship Id="rId3" Type="http://schemas.openxmlformats.org/officeDocument/2006/relationships/tags" Target="../tags/tag411.xml"/><Relationship Id="rId21" Type="http://schemas.openxmlformats.org/officeDocument/2006/relationships/tags" Target="../tags/tag429.xml"/><Relationship Id="rId7" Type="http://schemas.openxmlformats.org/officeDocument/2006/relationships/tags" Target="../tags/tag415.xml"/><Relationship Id="rId12" Type="http://schemas.openxmlformats.org/officeDocument/2006/relationships/tags" Target="../tags/tag420.xml"/><Relationship Id="rId17" Type="http://schemas.openxmlformats.org/officeDocument/2006/relationships/tags" Target="../tags/tag425.xml"/><Relationship Id="rId25" Type="http://schemas.openxmlformats.org/officeDocument/2006/relationships/tags" Target="../tags/tag433.xml"/><Relationship Id="rId33" Type="http://schemas.openxmlformats.org/officeDocument/2006/relationships/image" Target="../media/image31.png"/><Relationship Id="rId2" Type="http://schemas.openxmlformats.org/officeDocument/2006/relationships/tags" Target="../tags/tag410.xml"/><Relationship Id="rId16" Type="http://schemas.openxmlformats.org/officeDocument/2006/relationships/tags" Target="../tags/tag424.xml"/><Relationship Id="rId20" Type="http://schemas.openxmlformats.org/officeDocument/2006/relationships/tags" Target="../tags/tag428.xml"/><Relationship Id="rId29" Type="http://schemas.openxmlformats.org/officeDocument/2006/relationships/slideLayout" Target="../slideLayouts/slideLayout55.xml"/><Relationship Id="rId1" Type="http://schemas.openxmlformats.org/officeDocument/2006/relationships/tags" Target="../tags/tag409.xml"/><Relationship Id="rId6" Type="http://schemas.openxmlformats.org/officeDocument/2006/relationships/tags" Target="../tags/tag414.xml"/><Relationship Id="rId11" Type="http://schemas.openxmlformats.org/officeDocument/2006/relationships/tags" Target="../tags/tag419.xml"/><Relationship Id="rId24" Type="http://schemas.openxmlformats.org/officeDocument/2006/relationships/tags" Target="../tags/tag432.xml"/><Relationship Id="rId32" Type="http://schemas.openxmlformats.org/officeDocument/2006/relationships/image" Target="../media/image30.png"/><Relationship Id="rId5" Type="http://schemas.openxmlformats.org/officeDocument/2006/relationships/tags" Target="../tags/tag413.xml"/><Relationship Id="rId15" Type="http://schemas.openxmlformats.org/officeDocument/2006/relationships/tags" Target="../tags/tag423.xml"/><Relationship Id="rId23" Type="http://schemas.openxmlformats.org/officeDocument/2006/relationships/tags" Target="../tags/tag431.xml"/><Relationship Id="rId28" Type="http://schemas.openxmlformats.org/officeDocument/2006/relationships/tags" Target="../tags/tag436.xml"/><Relationship Id="rId10" Type="http://schemas.openxmlformats.org/officeDocument/2006/relationships/tags" Target="../tags/tag418.xml"/><Relationship Id="rId19" Type="http://schemas.openxmlformats.org/officeDocument/2006/relationships/tags" Target="../tags/tag427.xml"/><Relationship Id="rId31" Type="http://schemas.openxmlformats.org/officeDocument/2006/relationships/image" Target="../media/image29.png"/><Relationship Id="rId4" Type="http://schemas.openxmlformats.org/officeDocument/2006/relationships/tags" Target="../tags/tag412.xml"/><Relationship Id="rId9" Type="http://schemas.openxmlformats.org/officeDocument/2006/relationships/tags" Target="../tags/tag417.xml"/><Relationship Id="rId14" Type="http://schemas.openxmlformats.org/officeDocument/2006/relationships/tags" Target="../tags/tag422.xml"/><Relationship Id="rId22" Type="http://schemas.openxmlformats.org/officeDocument/2006/relationships/tags" Target="../tags/tag430.xml"/><Relationship Id="rId27" Type="http://schemas.openxmlformats.org/officeDocument/2006/relationships/tags" Target="../tags/tag435.xml"/><Relationship Id="rId30" Type="http://schemas.openxmlformats.org/officeDocument/2006/relationships/image" Target="../media/image28.png"/><Relationship Id="rId8" Type="http://schemas.openxmlformats.org/officeDocument/2006/relationships/tags" Target="../tags/tag416.xml"/></Relationships>
</file>

<file path=ppt/slides/_rels/slide11.xml.rels><?xml version="1.0" encoding="UTF-8" standalone="yes"?>
<Relationships xmlns="http://schemas.openxmlformats.org/package/2006/relationships"><Relationship Id="rId13" Type="http://schemas.openxmlformats.org/officeDocument/2006/relationships/tags" Target="../tags/tag449.xml"/><Relationship Id="rId18" Type="http://schemas.openxmlformats.org/officeDocument/2006/relationships/tags" Target="../tags/tag454.xml"/><Relationship Id="rId26" Type="http://schemas.openxmlformats.org/officeDocument/2006/relationships/tags" Target="../tags/tag462.xml"/><Relationship Id="rId3" Type="http://schemas.openxmlformats.org/officeDocument/2006/relationships/tags" Target="../tags/tag439.xml"/><Relationship Id="rId21" Type="http://schemas.openxmlformats.org/officeDocument/2006/relationships/tags" Target="../tags/tag457.xml"/><Relationship Id="rId7" Type="http://schemas.openxmlformats.org/officeDocument/2006/relationships/tags" Target="../tags/tag443.xml"/><Relationship Id="rId12" Type="http://schemas.openxmlformats.org/officeDocument/2006/relationships/tags" Target="../tags/tag448.xml"/><Relationship Id="rId17" Type="http://schemas.openxmlformats.org/officeDocument/2006/relationships/tags" Target="../tags/tag453.xml"/><Relationship Id="rId25" Type="http://schemas.openxmlformats.org/officeDocument/2006/relationships/tags" Target="../tags/tag461.xml"/><Relationship Id="rId33" Type="http://schemas.openxmlformats.org/officeDocument/2006/relationships/slideLayout" Target="../slideLayouts/slideLayout66.xml"/><Relationship Id="rId2" Type="http://schemas.openxmlformats.org/officeDocument/2006/relationships/tags" Target="../tags/tag438.xml"/><Relationship Id="rId16" Type="http://schemas.openxmlformats.org/officeDocument/2006/relationships/tags" Target="../tags/tag452.xml"/><Relationship Id="rId20" Type="http://schemas.openxmlformats.org/officeDocument/2006/relationships/tags" Target="../tags/tag456.xml"/><Relationship Id="rId29" Type="http://schemas.openxmlformats.org/officeDocument/2006/relationships/tags" Target="../tags/tag465.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tags" Target="../tags/tag447.xml"/><Relationship Id="rId24" Type="http://schemas.openxmlformats.org/officeDocument/2006/relationships/tags" Target="../tags/tag460.xml"/><Relationship Id="rId32" Type="http://schemas.openxmlformats.org/officeDocument/2006/relationships/tags" Target="../tags/tag468.xml"/><Relationship Id="rId5" Type="http://schemas.openxmlformats.org/officeDocument/2006/relationships/tags" Target="../tags/tag441.xml"/><Relationship Id="rId15" Type="http://schemas.openxmlformats.org/officeDocument/2006/relationships/tags" Target="../tags/tag451.xml"/><Relationship Id="rId23" Type="http://schemas.openxmlformats.org/officeDocument/2006/relationships/tags" Target="../tags/tag459.xml"/><Relationship Id="rId28" Type="http://schemas.openxmlformats.org/officeDocument/2006/relationships/tags" Target="../tags/tag464.xml"/><Relationship Id="rId10" Type="http://schemas.openxmlformats.org/officeDocument/2006/relationships/tags" Target="../tags/tag446.xml"/><Relationship Id="rId19" Type="http://schemas.openxmlformats.org/officeDocument/2006/relationships/tags" Target="../tags/tag455.xml"/><Relationship Id="rId31" Type="http://schemas.openxmlformats.org/officeDocument/2006/relationships/tags" Target="../tags/tag467.xml"/><Relationship Id="rId4" Type="http://schemas.openxmlformats.org/officeDocument/2006/relationships/tags" Target="../tags/tag440.xml"/><Relationship Id="rId9" Type="http://schemas.openxmlformats.org/officeDocument/2006/relationships/tags" Target="../tags/tag445.xml"/><Relationship Id="rId14" Type="http://schemas.openxmlformats.org/officeDocument/2006/relationships/tags" Target="../tags/tag450.xml"/><Relationship Id="rId22" Type="http://schemas.openxmlformats.org/officeDocument/2006/relationships/tags" Target="../tags/tag458.xml"/><Relationship Id="rId27" Type="http://schemas.openxmlformats.org/officeDocument/2006/relationships/tags" Target="../tags/tag463.xml"/><Relationship Id="rId30" Type="http://schemas.openxmlformats.org/officeDocument/2006/relationships/tags" Target="../tags/tag466.xml"/><Relationship Id="rId8" Type="http://schemas.openxmlformats.org/officeDocument/2006/relationships/tags" Target="../tags/tag444.xml"/></Relationships>
</file>

<file path=ppt/slides/_rels/slide12.xml.rels><?xml version="1.0" encoding="UTF-8" standalone="yes"?>
<Relationships xmlns="http://schemas.openxmlformats.org/package/2006/relationships"><Relationship Id="rId8" Type="http://schemas.openxmlformats.org/officeDocument/2006/relationships/tags" Target="../tags/tag476.xml"/><Relationship Id="rId13" Type="http://schemas.openxmlformats.org/officeDocument/2006/relationships/tags" Target="../tags/tag481.xml"/><Relationship Id="rId18" Type="http://schemas.openxmlformats.org/officeDocument/2006/relationships/image" Target="../media/image5.png"/><Relationship Id="rId3" Type="http://schemas.openxmlformats.org/officeDocument/2006/relationships/tags" Target="../tags/tag471.xml"/><Relationship Id="rId7" Type="http://schemas.openxmlformats.org/officeDocument/2006/relationships/tags" Target="../tags/tag475.xml"/><Relationship Id="rId12" Type="http://schemas.openxmlformats.org/officeDocument/2006/relationships/tags" Target="../tags/tag480.xml"/><Relationship Id="rId17" Type="http://schemas.openxmlformats.org/officeDocument/2006/relationships/notesSlide" Target="../notesSlides/notesSlide7.xml"/><Relationship Id="rId2" Type="http://schemas.openxmlformats.org/officeDocument/2006/relationships/tags" Target="../tags/tag470.xml"/><Relationship Id="rId16" Type="http://schemas.openxmlformats.org/officeDocument/2006/relationships/slideLayout" Target="../slideLayouts/slideLayout77.xml"/><Relationship Id="rId1" Type="http://schemas.openxmlformats.org/officeDocument/2006/relationships/tags" Target="../tags/tag469.xml"/><Relationship Id="rId6" Type="http://schemas.openxmlformats.org/officeDocument/2006/relationships/tags" Target="../tags/tag474.xml"/><Relationship Id="rId11" Type="http://schemas.openxmlformats.org/officeDocument/2006/relationships/tags" Target="../tags/tag479.xml"/><Relationship Id="rId5" Type="http://schemas.openxmlformats.org/officeDocument/2006/relationships/tags" Target="../tags/tag473.xml"/><Relationship Id="rId15" Type="http://schemas.openxmlformats.org/officeDocument/2006/relationships/tags" Target="../tags/tag483.xml"/><Relationship Id="rId10" Type="http://schemas.openxmlformats.org/officeDocument/2006/relationships/tags" Target="../tags/tag478.xml"/><Relationship Id="rId4" Type="http://schemas.openxmlformats.org/officeDocument/2006/relationships/tags" Target="../tags/tag472.xml"/><Relationship Id="rId9" Type="http://schemas.openxmlformats.org/officeDocument/2006/relationships/tags" Target="../tags/tag477.xml"/><Relationship Id="rId14" Type="http://schemas.openxmlformats.org/officeDocument/2006/relationships/tags" Target="../tags/tag48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3.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7.xml"/><Relationship Id="rId1" Type="http://schemas.openxmlformats.org/officeDocument/2006/relationships/tags" Target="../tags/tag486.xml"/><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9.xml"/><Relationship Id="rId1" Type="http://schemas.openxmlformats.org/officeDocument/2006/relationships/tags" Target="../tags/tag48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1.xml"/><Relationship Id="rId1" Type="http://schemas.openxmlformats.org/officeDocument/2006/relationships/tags" Target="../tags/tag49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93.xml"/><Relationship Id="rId1" Type="http://schemas.openxmlformats.org/officeDocument/2006/relationships/tags" Target="../tags/tag492.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video" Target="../media/media1.mp4"/><Relationship Id="rId7" Type="http://schemas.openxmlformats.org/officeDocument/2006/relationships/notesSlide" Target="../notesSlides/notesSlide2.xml"/><Relationship Id="rId2" Type="http://schemas.microsoft.com/office/2007/relationships/media" Target="../media/media1.mp4"/><Relationship Id="rId1" Type="http://schemas.openxmlformats.org/officeDocument/2006/relationships/tags" Target="../tags/tag375.xml"/><Relationship Id="rId6" Type="http://schemas.openxmlformats.org/officeDocument/2006/relationships/slideLayout" Target="../slideLayouts/slideLayout1.xml"/><Relationship Id="rId5" Type="http://schemas.openxmlformats.org/officeDocument/2006/relationships/tags" Target="../tags/tag377.xml"/><Relationship Id="rId4" Type="http://schemas.openxmlformats.org/officeDocument/2006/relationships/tags" Target="../tags/tag376.xml"/></Relationships>
</file>

<file path=ppt/slides/_rels/slide3.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2.xml"/><Relationship Id="rId1" Type="http://schemas.openxmlformats.org/officeDocument/2006/relationships/tags" Target="../tags/tag381.xm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tags" Target="../tags/tag390.xml"/><Relationship Id="rId13" Type="http://schemas.openxmlformats.org/officeDocument/2006/relationships/notesSlide" Target="../notesSlides/notesSlide4.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slideLayout" Target="../slideLayouts/slideLayout7.xml"/><Relationship Id="rId17" Type="http://schemas.openxmlformats.org/officeDocument/2006/relationships/image" Target="../media/image22.png"/><Relationship Id="rId2" Type="http://schemas.openxmlformats.org/officeDocument/2006/relationships/tags" Target="../tags/tag384.xml"/><Relationship Id="rId16" Type="http://schemas.openxmlformats.org/officeDocument/2006/relationships/image" Target="../media/image21.png"/><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tags" Target="../tags/tag393.xml"/><Relationship Id="rId5" Type="http://schemas.openxmlformats.org/officeDocument/2006/relationships/tags" Target="../tags/tag387.xml"/><Relationship Id="rId15" Type="http://schemas.openxmlformats.org/officeDocument/2006/relationships/image" Target="../media/image20.png"/><Relationship Id="rId10" Type="http://schemas.openxmlformats.org/officeDocument/2006/relationships/tags" Target="../tags/tag392.xml"/><Relationship Id="rId4" Type="http://schemas.openxmlformats.org/officeDocument/2006/relationships/tags" Target="../tags/tag386.xml"/><Relationship Id="rId9" Type="http://schemas.openxmlformats.org/officeDocument/2006/relationships/tags" Target="../tags/tag391.xml"/><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tags" Target="../tags/tag396.xml"/><Relationship Id="rId7" Type="http://schemas.openxmlformats.org/officeDocument/2006/relationships/image" Target="../media/image25.jpe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9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398.xml"/></Relationships>
</file>

<file path=ppt/slides/_rels/slide9.xml.rels><?xml version="1.0" encoding="UTF-8" standalone="yes"?>
<Relationships xmlns="http://schemas.openxmlformats.org/package/2006/relationships"><Relationship Id="rId8" Type="http://schemas.openxmlformats.org/officeDocument/2006/relationships/tags" Target="../tags/tag406.xml"/><Relationship Id="rId13" Type="http://schemas.openxmlformats.org/officeDocument/2006/relationships/image" Target="../media/image5.png"/><Relationship Id="rId3" Type="http://schemas.openxmlformats.org/officeDocument/2006/relationships/tags" Target="../tags/tag401.xml"/><Relationship Id="rId7" Type="http://schemas.openxmlformats.org/officeDocument/2006/relationships/tags" Target="../tags/tag405.xml"/><Relationship Id="rId12" Type="http://schemas.openxmlformats.org/officeDocument/2006/relationships/notesSlide" Target="../notesSlides/notesSlide6.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11" Type="http://schemas.openxmlformats.org/officeDocument/2006/relationships/slideLayout" Target="../slideLayouts/slideLayout7.xml"/><Relationship Id="rId5" Type="http://schemas.openxmlformats.org/officeDocument/2006/relationships/tags" Target="../tags/tag403.xml"/><Relationship Id="rId10" Type="http://schemas.openxmlformats.org/officeDocument/2006/relationships/tags" Target="../tags/tag408.xml"/><Relationship Id="rId4" Type="http://schemas.openxmlformats.org/officeDocument/2006/relationships/tags" Target="../tags/tag402.xml"/><Relationship Id="rId9" Type="http://schemas.openxmlformats.org/officeDocument/2006/relationships/tags" Target="../tags/tag40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内容占位符 1" descr="微信图片_20220124194814"/>
          <p:cNvPicPr>
            <a:picLocks noGrp="1" noChangeAspect="1"/>
          </p:cNvPicPr>
          <p:nvPr>
            <p:ph sz="quarter" idx="4294967295"/>
          </p:nvPr>
        </p:nvPicPr>
        <p:blipFill>
          <a:blip r:embed="rId4"/>
          <a:stretch>
            <a:fillRect/>
          </a:stretch>
        </p:blipFill>
        <p:spPr>
          <a:xfrm>
            <a:off x="3048000" y="0"/>
            <a:ext cx="6096000" cy="685800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3"/>
          <p:cNvSpPr/>
          <p:nvPr>
            <p:custDataLst>
              <p:tags r:id="rId2"/>
            </p:custDataLst>
          </p:nvPr>
        </p:nvSpPr>
        <p:spPr bwMode="auto">
          <a:xfrm>
            <a:off x="3610938" y="3767477"/>
            <a:ext cx="4966007" cy="501535"/>
          </a:xfrm>
          <a:custGeom>
            <a:avLst/>
            <a:gdLst>
              <a:gd name="T0" fmla="*/ 3020 w 3020"/>
              <a:gd name="T1" fmla="*/ 152 h 305"/>
              <a:gd name="T2" fmla="*/ 2825 w 3020"/>
              <a:gd name="T3" fmla="*/ 0 h 305"/>
              <a:gd name="T4" fmla="*/ 2825 w 3020"/>
              <a:gd name="T5" fmla="*/ 121 h 305"/>
              <a:gd name="T6" fmla="*/ 195 w 3020"/>
              <a:gd name="T7" fmla="*/ 121 h 305"/>
              <a:gd name="T8" fmla="*/ 195 w 3020"/>
              <a:gd name="T9" fmla="*/ 0 h 305"/>
              <a:gd name="T10" fmla="*/ 0 w 3020"/>
              <a:gd name="T11" fmla="*/ 152 h 305"/>
              <a:gd name="T12" fmla="*/ 195 w 3020"/>
              <a:gd name="T13" fmla="*/ 305 h 305"/>
              <a:gd name="T14" fmla="*/ 195 w 3020"/>
              <a:gd name="T15" fmla="*/ 196 h 305"/>
              <a:gd name="T16" fmla="*/ 2825 w 3020"/>
              <a:gd name="T17" fmla="*/ 196 h 305"/>
              <a:gd name="T18" fmla="*/ 2825 w 3020"/>
              <a:gd name="T19" fmla="*/ 305 h 305"/>
              <a:gd name="T20" fmla="*/ 3020 w 3020"/>
              <a:gd name="T21" fmla="*/ 15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0" h="305">
                <a:moveTo>
                  <a:pt x="3020" y="152"/>
                </a:moveTo>
                <a:lnTo>
                  <a:pt x="2825" y="0"/>
                </a:lnTo>
                <a:lnTo>
                  <a:pt x="2825" y="121"/>
                </a:lnTo>
                <a:lnTo>
                  <a:pt x="195" y="121"/>
                </a:lnTo>
                <a:lnTo>
                  <a:pt x="195" y="0"/>
                </a:lnTo>
                <a:lnTo>
                  <a:pt x="0" y="152"/>
                </a:lnTo>
                <a:lnTo>
                  <a:pt x="195" y="305"/>
                </a:lnTo>
                <a:lnTo>
                  <a:pt x="195" y="196"/>
                </a:lnTo>
                <a:lnTo>
                  <a:pt x="2825" y="196"/>
                </a:lnTo>
                <a:lnTo>
                  <a:pt x="2825" y="305"/>
                </a:lnTo>
                <a:lnTo>
                  <a:pt x="3020" y="152"/>
                </a:lnTo>
                <a:close/>
              </a:path>
            </a:pathLst>
          </a:custGeom>
          <a:solidFill>
            <a:schemeClr val="bg1">
              <a:lumMod val="65000"/>
            </a:schemeClr>
          </a:solidFill>
          <a:ln>
            <a:noFill/>
          </a:ln>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46" name="Freeform 4"/>
          <p:cNvSpPr/>
          <p:nvPr>
            <p:custDataLst>
              <p:tags r:id="rId3"/>
            </p:custDataLst>
          </p:nvPr>
        </p:nvSpPr>
        <p:spPr bwMode="auto">
          <a:xfrm>
            <a:off x="5843996" y="1534418"/>
            <a:ext cx="499890" cy="4967652"/>
          </a:xfrm>
          <a:custGeom>
            <a:avLst/>
            <a:gdLst>
              <a:gd name="T0" fmla="*/ 184 w 304"/>
              <a:gd name="T1" fmla="*/ 195 h 3021"/>
              <a:gd name="T2" fmla="*/ 304 w 304"/>
              <a:gd name="T3" fmla="*/ 195 h 3021"/>
              <a:gd name="T4" fmla="*/ 152 w 304"/>
              <a:gd name="T5" fmla="*/ 0 h 3021"/>
              <a:gd name="T6" fmla="*/ 0 w 304"/>
              <a:gd name="T7" fmla="*/ 195 h 3021"/>
              <a:gd name="T8" fmla="*/ 108 w 304"/>
              <a:gd name="T9" fmla="*/ 195 h 3021"/>
              <a:gd name="T10" fmla="*/ 108 w 304"/>
              <a:gd name="T11" fmla="*/ 2826 h 3021"/>
              <a:gd name="T12" fmla="*/ 0 w 304"/>
              <a:gd name="T13" fmla="*/ 2826 h 3021"/>
              <a:gd name="T14" fmla="*/ 152 w 304"/>
              <a:gd name="T15" fmla="*/ 3021 h 3021"/>
              <a:gd name="T16" fmla="*/ 304 w 304"/>
              <a:gd name="T17" fmla="*/ 2826 h 3021"/>
              <a:gd name="T18" fmla="*/ 184 w 304"/>
              <a:gd name="T19" fmla="*/ 2826 h 3021"/>
              <a:gd name="T20" fmla="*/ 184 w 304"/>
              <a:gd name="T21" fmla="*/ 195 h 3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3021">
                <a:moveTo>
                  <a:pt x="184" y="195"/>
                </a:moveTo>
                <a:lnTo>
                  <a:pt x="304" y="195"/>
                </a:lnTo>
                <a:lnTo>
                  <a:pt x="152" y="0"/>
                </a:lnTo>
                <a:lnTo>
                  <a:pt x="0" y="195"/>
                </a:lnTo>
                <a:lnTo>
                  <a:pt x="108" y="195"/>
                </a:lnTo>
                <a:lnTo>
                  <a:pt x="108" y="2826"/>
                </a:lnTo>
                <a:lnTo>
                  <a:pt x="0" y="2826"/>
                </a:lnTo>
                <a:lnTo>
                  <a:pt x="152" y="3021"/>
                </a:lnTo>
                <a:lnTo>
                  <a:pt x="304" y="2826"/>
                </a:lnTo>
                <a:lnTo>
                  <a:pt x="184" y="2826"/>
                </a:lnTo>
                <a:lnTo>
                  <a:pt x="184" y="195"/>
                </a:lnTo>
                <a:close/>
              </a:path>
            </a:pathLst>
          </a:custGeom>
          <a:solidFill>
            <a:schemeClr val="bg1">
              <a:lumMod val="65000"/>
            </a:schemeClr>
          </a:solidFill>
          <a:ln>
            <a:noFill/>
          </a:ln>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49" name="Rounded Rectangle 7"/>
          <p:cNvSpPr/>
          <p:nvPr>
            <p:custDataLst>
              <p:tags r:id="rId4"/>
            </p:custDataLst>
          </p:nvPr>
        </p:nvSpPr>
        <p:spPr>
          <a:xfrm>
            <a:off x="4161308" y="2071784"/>
            <a:ext cx="1737300" cy="1737300"/>
          </a:xfrm>
          <a:prstGeom prst="roundRect">
            <a:avLst/>
          </a:prstGeom>
          <a:solidFill>
            <a:schemeClr val="accent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id-ID"/>
          </a:p>
        </p:txBody>
      </p:sp>
      <p:sp>
        <p:nvSpPr>
          <p:cNvPr id="50" name="TextBox 49"/>
          <p:cNvSpPr txBox="1"/>
          <p:nvPr>
            <p:custDataLst>
              <p:tags r:id="rId5"/>
            </p:custDataLst>
          </p:nvPr>
        </p:nvSpPr>
        <p:spPr>
          <a:xfrm>
            <a:off x="4351884" y="3021619"/>
            <a:ext cx="1376009" cy="534699"/>
          </a:xfrm>
          <a:prstGeom prst="roundRect">
            <a:avLst/>
          </a:prstGeom>
          <a:noFill/>
        </p:spPr>
        <p:txBody>
          <a:bodyPr wrap="square" rtlCol="0" anchor="ctr" anchorCtr="0">
            <a:noAutofit/>
          </a:bodyPr>
          <a:lstStyle/>
          <a:p>
            <a:pPr algn="ctr">
              <a:lnSpc>
                <a:spcPct val="120000"/>
              </a:lnSpc>
            </a:pPr>
            <a:r>
              <a:rPr lang="ja-JP" altLang="zh-CN" sz="2000" b="1" spc="300">
                <a:solidFill>
                  <a:sysClr val="window" lastClr="FFFFFF"/>
                </a:solidFill>
                <a:latin typeface="Arial" panose="020B0604020202020204" pitchFamily="34" charset="0"/>
                <a:ea typeface="微软雅黑" panose="020B0503020204020204" charset="-122"/>
              </a:rPr>
              <a:t>ホームページ</a:t>
            </a:r>
          </a:p>
        </p:txBody>
      </p:sp>
      <p:sp>
        <p:nvSpPr>
          <p:cNvPr id="53" name="Rounded Rectangle 12"/>
          <p:cNvSpPr/>
          <p:nvPr>
            <p:custDataLst>
              <p:tags r:id="rId6"/>
            </p:custDataLst>
          </p:nvPr>
        </p:nvSpPr>
        <p:spPr>
          <a:xfrm>
            <a:off x="6278569" y="2058631"/>
            <a:ext cx="1737300" cy="1737301"/>
          </a:xfrm>
          <a:prstGeom prst="roundRect">
            <a:avLst/>
          </a:prstGeom>
          <a:solidFill>
            <a:schemeClr val="bg1">
              <a:lumMod val="85000"/>
            </a:scheme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54" name="TextBox 53"/>
          <p:cNvSpPr txBox="1"/>
          <p:nvPr>
            <p:custDataLst>
              <p:tags r:id="rId7"/>
            </p:custDataLst>
          </p:nvPr>
        </p:nvSpPr>
        <p:spPr>
          <a:xfrm>
            <a:off x="6453237" y="3021619"/>
            <a:ext cx="1376009" cy="534699"/>
          </a:xfrm>
          <a:prstGeom prst="roundRect">
            <a:avLst/>
          </a:prstGeom>
          <a:noFill/>
        </p:spPr>
        <p:txBody>
          <a:bodyPr wrap="square" rtlCol="0" anchor="ctr" anchorCtr="0">
            <a:noAutofit/>
          </a:bodyPr>
          <a:lstStyle/>
          <a:p>
            <a:pPr algn="ctr">
              <a:lnSpc>
                <a:spcPct val="120000"/>
              </a:lnSpc>
            </a:pPr>
            <a:r>
              <a:rPr lang="ja-JP" altLang="zh-CN" sz="2000" b="1" spc="300">
                <a:solidFill>
                  <a:schemeClr val="tx1">
                    <a:lumMod val="85000"/>
                    <a:lumOff val="15000"/>
                  </a:schemeClr>
                </a:solidFill>
                <a:latin typeface="Arial" panose="020B0604020202020204" pitchFamily="34" charset="0"/>
                <a:ea typeface="微软雅黑" panose="020B0503020204020204" charset="-122"/>
              </a:rPr>
              <a:t>ログイン画面</a:t>
            </a:r>
          </a:p>
        </p:txBody>
      </p:sp>
      <p:sp>
        <p:nvSpPr>
          <p:cNvPr id="57" name="Rounded Rectangle 17"/>
          <p:cNvSpPr/>
          <p:nvPr>
            <p:custDataLst>
              <p:tags r:id="rId8"/>
            </p:custDataLst>
          </p:nvPr>
        </p:nvSpPr>
        <p:spPr>
          <a:xfrm>
            <a:off x="4161174" y="4259539"/>
            <a:ext cx="1737300" cy="1737301"/>
          </a:xfrm>
          <a:prstGeom prst="roundRect">
            <a:avLst/>
          </a:prstGeom>
          <a:solidFill>
            <a:schemeClr val="bg1">
              <a:lumMod val="85000"/>
            </a:scheme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58" name="TextBox 57"/>
          <p:cNvSpPr txBox="1"/>
          <p:nvPr>
            <p:custDataLst>
              <p:tags r:id="rId9"/>
            </p:custDataLst>
          </p:nvPr>
        </p:nvSpPr>
        <p:spPr>
          <a:xfrm>
            <a:off x="4357850" y="5155522"/>
            <a:ext cx="1376009" cy="534699"/>
          </a:xfrm>
          <a:prstGeom prst="roundRect">
            <a:avLst/>
          </a:prstGeom>
          <a:noFill/>
        </p:spPr>
        <p:txBody>
          <a:bodyPr wrap="square" rtlCol="0" anchor="ctr" anchorCtr="0">
            <a:noAutofit/>
          </a:bodyPr>
          <a:lstStyle/>
          <a:p>
            <a:pPr algn="ctr">
              <a:lnSpc>
                <a:spcPct val="120000"/>
              </a:lnSpc>
            </a:pPr>
            <a:r>
              <a:rPr lang="ja-JP" altLang="zh-CN" sz="1900" b="1" spc="300">
                <a:solidFill>
                  <a:schemeClr val="tx1">
                    <a:lumMod val="85000"/>
                    <a:lumOff val="15000"/>
                  </a:schemeClr>
                </a:solidFill>
                <a:latin typeface="Arial" panose="020B0604020202020204" pitchFamily="34" charset="0"/>
                <a:ea typeface="微软雅黑" panose="020B0503020204020204" charset="-122"/>
              </a:rPr>
              <a:t>ペット詳細情報画面</a:t>
            </a:r>
          </a:p>
        </p:txBody>
      </p:sp>
      <p:sp>
        <p:nvSpPr>
          <p:cNvPr id="61" name="Rounded Rectangle 22"/>
          <p:cNvSpPr/>
          <p:nvPr>
            <p:custDataLst>
              <p:tags r:id="rId10"/>
            </p:custDataLst>
          </p:nvPr>
        </p:nvSpPr>
        <p:spPr>
          <a:xfrm>
            <a:off x="6265414" y="4259858"/>
            <a:ext cx="1737300" cy="1737301"/>
          </a:xfrm>
          <a:prstGeom prst="roundRect">
            <a:avLst/>
          </a:prstGeom>
          <a:solidFill>
            <a:schemeClr val="accent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62" name="TextBox 61"/>
          <p:cNvSpPr txBox="1"/>
          <p:nvPr>
            <p:custDataLst>
              <p:tags r:id="rId11"/>
            </p:custDataLst>
          </p:nvPr>
        </p:nvSpPr>
        <p:spPr>
          <a:xfrm>
            <a:off x="6453234" y="5170127"/>
            <a:ext cx="1376009" cy="534699"/>
          </a:xfrm>
          <a:prstGeom prst="roundRect">
            <a:avLst/>
          </a:prstGeom>
          <a:noFill/>
        </p:spPr>
        <p:txBody>
          <a:bodyPr wrap="square" rtlCol="0" anchor="ctr" anchorCtr="0">
            <a:noAutofit/>
          </a:bodyPr>
          <a:lstStyle/>
          <a:p>
            <a:pPr algn="ctr">
              <a:lnSpc>
                <a:spcPct val="120000"/>
              </a:lnSpc>
            </a:pPr>
            <a:r>
              <a:rPr lang="ja-JP" altLang="zh-CN" sz="1900" b="1" spc="300">
                <a:solidFill>
                  <a:sysClr val="window" lastClr="FFFFFF"/>
                </a:solidFill>
                <a:latin typeface="Arial" panose="020B0604020202020204" pitchFamily="34" charset="0"/>
                <a:ea typeface="微软雅黑" panose="020B0503020204020204" charset="-122"/>
              </a:rPr>
              <a:t>ペットリスト画面</a:t>
            </a:r>
          </a:p>
        </p:txBody>
      </p:sp>
      <p:grpSp>
        <p:nvGrpSpPr>
          <p:cNvPr id="63" name="Group 62"/>
          <p:cNvGrpSpPr/>
          <p:nvPr>
            <p:custDataLst>
              <p:tags r:id="rId12"/>
            </p:custDataLst>
          </p:nvPr>
        </p:nvGrpSpPr>
        <p:grpSpPr>
          <a:xfrm>
            <a:off x="4806950" y="2365375"/>
            <a:ext cx="451485" cy="445135"/>
            <a:chOff x="9634538" y="2209800"/>
            <a:chExt cx="920751" cy="920750"/>
          </a:xfrm>
          <a:solidFill>
            <a:schemeClr val="bg1"/>
          </a:solidFill>
        </p:grpSpPr>
        <p:sp>
          <p:nvSpPr>
            <p:cNvPr id="64" name="Freeform 34"/>
            <p:cNvSpPr>
              <a:spLocks noEditPoints="1"/>
            </p:cNvSpPr>
            <p:nvPr>
              <p:custDataLst>
                <p:tags r:id="rId23"/>
              </p:custDataLst>
            </p:nvPr>
          </p:nvSpPr>
          <p:spPr bwMode="auto">
            <a:xfrm>
              <a:off x="9740901" y="2968625"/>
              <a:ext cx="161925" cy="161925"/>
            </a:xfrm>
            <a:custGeom>
              <a:avLst/>
              <a:gdLst>
                <a:gd name="T0" fmla="*/ 112 w 225"/>
                <a:gd name="T1" fmla="*/ 225 h 225"/>
                <a:gd name="T2" fmla="*/ 0 w 225"/>
                <a:gd name="T3" fmla="*/ 113 h 225"/>
                <a:gd name="T4" fmla="*/ 112 w 225"/>
                <a:gd name="T5" fmla="*/ 0 h 225"/>
                <a:gd name="T6" fmla="*/ 225 w 225"/>
                <a:gd name="T7" fmla="*/ 113 h 225"/>
                <a:gd name="T8" fmla="*/ 112 w 225"/>
                <a:gd name="T9" fmla="*/ 225 h 225"/>
                <a:gd name="T10" fmla="*/ 112 w 225"/>
                <a:gd name="T11" fmla="*/ 56 h 225"/>
                <a:gd name="T12" fmla="*/ 56 w 225"/>
                <a:gd name="T13" fmla="*/ 113 h 225"/>
                <a:gd name="T14" fmla="*/ 112 w 225"/>
                <a:gd name="T15" fmla="*/ 169 h 225"/>
                <a:gd name="T16" fmla="*/ 169 w 225"/>
                <a:gd name="T17" fmla="*/ 113 h 225"/>
                <a:gd name="T18" fmla="*/ 112 w 225"/>
                <a:gd name="T19" fmla="*/ 5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225">
                  <a:moveTo>
                    <a:pt x="112" y="225"/>
                  </a:moveTo>
                  <a:cubicBezTo>
                    <a:pt x="50" y="225"/>
                    <a:pt x="0" y="175"/>
                    <a:pt x="0" y="113"/>
                  </a:cubicBezTo>
                  <a:cubicBezTo>
                    <a:pt x="0" y="51"/>
                    <a:pt x="50" y="0"/>
                    <a:pt x="112" y="0"/>
                  </a:cubicBezTo>
                  <a:cubicBezTo>
                    <a:pt x="174" y="0"/>
                    <a:pt x="225" y="51"/>
                    <a:pt x="225" y="113"/>
                  </a:cubicBezTo>
                  <a:cubicBezTo>
                    <a:pt x="225" y="175"/>
                    <a:pt x="174" y="225"/>
                    <a:pt x="112" y="225"/>
                  </a:cubicBezTo>
                  <a:close/>
                  <a:moveTo>
                    <a:pt x="112" y="56"/>
                  </a:moveTo>
                  <a:cubicBezTo>
                    <a:pt x="81" y="56"/>
                    <a:pt x="56" y="81"/>
                    <a:pt x="56" y="113"/>
                  </a:cubicBezTo>
                  <a:cubicBezTo>
                    <a:pt x="56" y="144"/>
                    <a:pt x="81" y="169"/>
                    <a:pt x="112" y="169"/>
                  </a:cubicBezTo>
                  <a:cubicBezTo>
                    <a:pt x="143" y="169"/>
                    <a:pt x="169" y="144"/>
                    <a:pt x="169" y="113"/>
                  </a:cubicBezTo>
                  <a:cubicBezTo>
                    <a:pt x="169" y="81"/>
                    <a:pt x="143" y="56"/>
                    <a:pt x="1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65" name="Freeform 35"/>
            <p:cNvSpPr>
              <a:spLocks noEditPoints="1"/>
            </p:cNvSpPr>
            <p:nvPr>
              <p:custDataLst>
                <p:tags r:id="rId24"/>
              </p:custDataLst>
            </p:nvPr>
          </p:nvSpPr>
          <p:spPr bwMode="auto">
            <a:xfrm>
              <a:off x="10150476" y="2968625"/>
              <a:ext cx="161925" cy="161925"/>
            </a:xfrm>
            <a:custGeom>
              <a:avLst/>
              <a:gdLst>
                <a:gd name="T0" fmla="*/ 112 w 224"/>
                <a:gd name="T1" fmla="*/ 225 h 225"/>
                <a:gd name="T2" fmla="*/ 0 w 224"/>
                <a:gd name="T3" fmla="*/ 113 h 225"/>
                <a:gd name="T4" fmla="*/ 112 w 224"/>
                <a:gd name="T5" fmla="*/ 0 h 225"/>
                <a:gd name="T6" fmla="*/ 224 w 224"/>
                <a:gd name="T7" fmla="*/ 113 h 225"/>
                <a:gd name="T8" fmla="*/ 112 w 224"/>
                <a:gd name="T9" fmla="*/ 225 h 225"/>
                <a:gd name="T10" fmla="*/ 112 w 224"/>
                <a:gd name="T11" fmla="*/ 56 h 225"/>
                <a:gd name="T12" fmla="*/ 56 w 224"/>
                <a:gd name="T13" fmla="*/ 113 h 225"/>
                <a:gd name="T14" fmla="*/ 112 w 224"/>
                <a:gd name="T15" fmla="*/ 169 h 225"/>
                <a:gd name="T16" fmla="*/ 168 w 224"/>
                <a:gd name="T17" fmla="*/ 113 h 225"/>
                <a:gd name="T18" fmla="*/ 112 w 224"/>
                <a:gd name="T19" fmla="*/ 5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25">
                  <a:moveTo>
                    <a:pt x="112" y="225"/>
                  </a:moveTo>
                  <a:cubicBezTo>
                    <a:pt x="50" y="225"/>
                    <a:pt x="0" y="175"/>
                    <a:pt x="0" y="113"/>
                  </a:cubicBezTo>
                  <a:cubicBezTo>
                    <a:pt x="0" y="51"/>
                    <a:pt x="50" y="0"/>
                    <a:pt x="112" y="0"/>
                  </a:cubicBezTo>
                  <a:cubicBezTo>
                    <a:pt x="174" y="0"/>
                    <a:pt x="224" y="51"/>
                    <a:pt x="224" y="113"/>
                  </a:cubicBezTo>
                  <a:cubicBezTo>
                    <a:pt x="224" y="175"/>
                    <a:pt x="174" y="225"/>
                    <a:pt x="112" y="225"/>
                  </a:cubicBezTo>
                  <a:close/>
                  <a:moveTo>
                    <a:pt x="112" y="56"/>
                  </a:moveTo>
                  <a:cubicBezTo>
                    <a:pt x="81" y="56"/>
                    <a:pt x="56" y="81"/>
                    <a:pt x="56" y="113"/>
                  </a:cubicBezTo>
                  <a:cubicBezTo>
                    <a:pt x="56" y="144"/>
                    <a:pt x="81" y="169"/>
                    <a:pt x="112" y="169"/>
                  </a:cubicBezTo>
                  <a:cubicBezTo>
                    <a:pt x="143" y="169"/>
                    <a:pt x="168" y="144"/>
                    <a:pt x="168" y="113"/>
                  </a:cubicBezTo>
                  <a:cubicBezTo>
                    <a:pt x="168" y="81"/>
                    <a:pt x="143" y="56"/>
                    <a:pt x="11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66" name="Freeform 36"/>
            <p:cNvSpPr/>
            <p:nvPr>
              <p:custDataLst>
                <p:tags r:id="rId25"/>
              </p:custDataLst>
            </p:nvPr>
          </p:nvSpPr>
          <p:spPr bwMode="auto">
            <a:xfrm>
              <a:off x="9801226" y="2330450"/>
              <a:ext cx="754063" cy="677863"/>
            </a:xfrm>
            <a:custGeom>
              <a:avLst/>
              <a:gdLst>
                <a:gd name="T0" fmla="*/ 619 w 1048"/>
                <a:gd name="T1" fmla="*/ 942 h 942"/>
                <a:gd name="T2" fmla="*/ 28 w 1048"/>
                <a:gd name="T3" fmla="*/ 942 h 942"/>
                <a:gd name="T4" fmla="*/ 0 w 1048"/>
                <a:gd name="T5" fmla="*/ 914 h 942"/>
                <a:gd name="T6" fmla="*/ 28 w 1048"/>
                <a:gd name="T7" fmla="*/ 886 h 942"/>
                <a:gd name="T8" fmla="*/ 597 w 1048"/>
                <a:gd name="T9" fmla="*/ 886 h 942"/>
                <a:gd name="T10" fmla="*/ 807 w 1048"/>
                <a:gd name="T11" fmla="*/ 21 h 942"/>
                <a:gd name="T12" fmla="*/ 834 w 1048"/>
                <a:gd name="T13" fmla="*/ 0 h 942"/>
                <a:gd name="T14" fmla="*/ 1020 w 1048"/>
                <a:gd name="T15" fmla="*/ 0 h 942"/>
                <a:gd name="T16" fmla="*/ 1048 w 1048"/>
                <a:gd name="T17" fmla="*/ 28 h 942"/>
                <a:gd name="T18" fmla="*/ 1020 w 1048"/>
                <a:gd name="T19" fmla="*/ 56 h 942"/>
                <a:gd name="T20" fmla="*/ 856 w 1048"/>
                <a:gd name="T21" fmla="*/ 56 h 942"/>
                <a:gd name="T22" fmla="*/ 646 w 1048"/>
                <a:gd name="T23" fmla="*/ 921 h 942"/>
                <a:gd name="T24" fmla="*/ 619 w 1048"/>
                <a:gd name="T25" fmla="*/ 942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942">
                  <a:moveTo>
                    <a:pt x="619" y="942"/>
                  </a:moveTo>
                  <a:cubicBezTo>
                    <a:pt x="28" y="942"/>
                    <a:pt x="28" y="942"/>
                    <a:pt x="28" y="942"/>
                  </a:cubicBezTo>
                  <a:cubicBezTo>
                    <a:pt x="13" y="942"/>
                    <a:pt x="0" y="930"/>
                    <a:pt x="0" y="914"/>
                  </a:cubicBezTo>
                  <a:cubicBezTo>
                    <a:pt x="0" y="899"/>
                    <a:pt x="13" y="886"/>
                    <a:pt x="28" y="886"/>
                  </a:cubicBezTo>
                  <a:cubicBezTo>
                    <a:pt x="597" y="886"/>
                    <a:pt x="597" y="886"/>
                    <a:pt x="597" y="886"/>
                  </a:cubicBezTo>
                  <a:cubicBezTo>
                    <a:pt x="807" y="21"/>
                    <a:pt x="807" y="21"/>
                    <a:pt x="807" y="21"/>
                  </a:cubicBezTo>
                  <a:cubicBezTo>
                    <a:pt x="810" y="9"/>
                    <a:pt x="821" y="0"/>
                    <a:pt x="834" y="0"/>
                  </a:cubicBezTo>
                  <a:cubicBezTo>
                    <a:pt x="1020" y="0"/>
                    <a:pt x="1020" y="0"/>
                    <a:pt x="1020" y="0"/>
                  </a:cubicBezTo>
                  <a:cubicBezTo>
                    <a:pt x="1035" y="0"/>
                    <a:pt x="1048" y="12"/>
                    <a:pt x="1048" y="28"/>
                  </a:cubicBezTo>
                  <a:cubicBezTo>
                    <a:pt x="1048" y="43"/>
                    <a:pt x="1035" y="56"/>
                    <a:pt x="1020" y="56"/>
                  </a:cubicBezTo>
                  <a:cubicBezTo>
                    <a:pt x="856" y="56"/>
                    <a:pt x="856" y="56"/>
                    <a:pt x="856" y="56"/>
                  </a:cubicBezTo>
                  <a:cubicBezTo>
                    <a:pt x="646" y="921"/>
                    <a:pt x="646" y="921"/>
                    <a:pt x="646" y="921"/>
                  </a:cubicBezTo>
                  <a:cubicBezTo>
                    <a:pt x="643" y="933"/>
                    <a:pt x="632" y="942"/>
                    <a:pt x="619" y="9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67" name="Freeform 37"/>
            <p:cNvSpPr/>
            <p:nvPr>
              <p:custDataLst>
                <p:tags r:id="rId26"/>
              </p:custDataLst>
            </p:nvPr>
          </p:nvSpPr>
          <p:spPr bwMode="auto">
            <a:xfrm>
              <a:off x="9634538" y="2543175"/>
              <a:ext cx="735013" cy="404813"/>
            </a:xfrm>
            <a:custGeom>
              <a:avLst/>
              <a:gdLst>
                <a:gd name="T0" fmla="*/ 873 w 1023"/>
                <a:gd name="T1" fmla="*/ 563 h 563"/>
                <a:gd name="T2" fmla="*/ 189 w 1023"/>
                <a:gd name="T3" fmla="*/ 563 h 563"/>
                <a:gd name="T4" fmla="*/ 162 w 1023"/>
                <a:gd name="T5" fmla="*/ 543 h 563"/>
                <a:gd name="T6" fmla="*/ 2 w 1023"/>
                <a:gd name="T7" fmla="*/ 37 h 563"/>
                <a:gd name="T8" fmla="*/ 6 w 1023"/>
                <a:gd name="T9" fmla="*/ 12 h 563"/>
                <a:gd name="T10" fmla="*/ 29 w 1023"/>
                <a:gd name="T11" fmla="*/ 0 h 563"/>
                <a:gd name="T12" fmla="*/ 995 w 1023"/>
                <a:gd name="T13" fmla="*/ 0 h 563"/>
                <a:gd name="T14" fmla="*/ 1023 w 1023"/>
                <a:gd name="T15" fmla="*/ 28 h 563"/>
                <a:gd name="T16" fmla="*/ 995 w 1023"/>
                <a:gd name="T17" fmla="*/ 56 h 563"/>
                <a:gd name="T18" fmla="*/ 67 w 1023"/>
                <a:gd name="T19" fmla="*/ 56 h 563"/>
                <a:gd name="T20" fmla="*/ 209 w 1023"/>
                <a:gd name="T21" fmla="*/ 507 h 563"/>
                <a:gd name="T22" fmla="*/ 873 w 1023"/>
                <a:gd name="T23" fmla="*/ 507 h 563"/>
                <a:gd name="T24" fmla="*/ 901 w 1023"/>
                <a:gd name="T25" fmla="*/ 535 h 563"/>
                <a:gd name="T26" fmla="*/ 873 w 1023"/>
                <a:gd name="T27" fmla="*/ 5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3" h="563">
                  <a:moveTo>
                    <a:pt x="873" y="563"/>
                  </a:moveTo>
                  <a:cubicBezTo>
                    <a:pt x="189" y="563"/>
                    <a:pt x="189" y="563"/>
                    <a:pt x="189" y="563"/>
                  </a:cubicBezTo>
                  <a:cubicBezTo>
                    <a:pt x="176" y="563"/>
                    <a:pt x="166" y="555"/>
                    <a:pt x="162" y="543"/>
                  </a:cubicBezTo>
                  <a:cubicBezTo>
                    <a:pt x="2" y="37"/>
                    <a:pt x="2" y="37"/>
                    <a:pt x="2" y="37"/>
                  </a:cubicBezTo>
                  <a:cubicBezTo>
                    <a:pt x="0" y="28"/>
                    <a:pt x="1" y="19"/>
                    <a:pt x="6" y="12"/>
                  </a:cubicBezTo>
                  <a:cubicBezTo>
                    <a:pt x="12" y="5"/>
                    <a:pt x="20" y="0"/>
                    <a:pt x="29" y="0"/>
                  </a:cubicBezTo>
                  <a:cubicBezTo>
                    <a:pt x="995" y="0"/>
                    <a:pt x="995" y="0"/>
                    <a:pt x="995" y="0"/>
                  </a:cubicBezTo>
                  <a:cubicBezTo>
                    <a:pt x="1011" y="0"/>
                    <a:pt x="1023" y="13"/>
                    <a:pt x="1023" y="28"/>
                  </a:cubicBezTo>
                  <a:cubicBezTo>
                    <a:pt x="1023" y="44"/>
                    <a:pt x="1011" y="56"/>
                    <a:pt x="995" y="56"/>
                  </a:cubicBezTo>
                  <a:cubicBezTo>
                    <a:pt x="67" y="56"/>
                    <a:pt x="67" y="56"/>
                    <a:pt x="67" y="56"/>
                  </a:cubicBezTo>
                  <a:cubicBezTo>
                    <a:pt x="209" y="507"/>
                    <a:pt x="209" y="507"/>
                    <a:pt x="209" y="507"/>
                  </a:cubicBezTo>
                  <a:cubicBezTo>
                    <a:pt x="873" y="507"/>
                    <a:pt x="873" y="507"/>
                    <a:pt x="873" y="507"/>
                  </a:cubicBezTo>
                  <a:cubicBezTo>
                    <a:pt x="889" y="507"/>
                    <a:pt x="901" y="519"/>
                    <a:pt x="901" y="535"/>
                  </a:cubicBezTo>
                  <a:cubicBezTo>
                    <a:pt x="901" y="550"/>
                    <a:pt x="889" y="563"/>
                    <a:pt x="873" y="5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68" name="Freeform 38"/>
            <p:cNvSpPr/>
            <p:nvPr>
              <p:custDataLst>
                <p:tags r:id="rId27"/>
              </p:custDataLst>
            </p:nvPr>
          </p:nvSpPr>
          <p:spPr bwMode="auto">
            <a:xfrm>
              <a:off x="9998076" y="2209800"/>
              <a:ext cx="39688" cy="312738"/>
            </a:xfrm>
            <a:custGeom>
              <a:avLst/>
              <a:gdLst>
                <a:gd name="T0" fmla="*/ 28 w 56"/>
                <a:gd name="T1" fmla="*/ 436 h 436"/>
                <a:gd name="T2" fmla="*/ 0 w 56"/>
                <a:gd name="T3" fmla="*/ 408 h 436"/>
                <a:gd name="T4" fmla="*/ 0 w 56"/>
                <a:gd name="T5" fmla="*/ 28 h 436"/>
                <a:gd name="T6" fmla="*/ 28 w 56"/>
                <a:gd name="T7" fmla="*/ 0 h 436"/>
                <a:gd name="T8" fmla="*/ 56 w 56"/>
                <a:gd name="T9" fmla="*/ 28 h 436"/>
                <a:gd name="T10" fmla="*/ 56 w 56"/>
                <a:gd name="T11" fmla="*/ 408 h 436"/>
                <a:gd name="T12" fmla="*/ 28 w 56"/>
                <a:gd name="T13" fmla="*/ 436 h 436"/>
              </a:gdLst>
              <a:ahLst/>
              <a:cxnLst>
                <a:cxn ang="0">
                  <a:pos x="T0" y="T1"/>
                </a:cxn>
                <a:cxn ang="0">
                  <a:pos x="T2" y="T3"/>
                </a:cxn>
                <a:cxn ang="0">
                  <a:pos x="T4" y="T5"/>
                </a:cxn>
                <a:cxn ang="0">
                  <a:pos x="T6" y="T7"/>
                </a:cxn>
                <a:cxn ang="0">
                  <a:pos x="T8" y="T9"/>
                </a:cxn>
                <a:cxn ang="0">
                  <a:pos x="T10" y="T11"/>
                </a:cxn>
                <a:cxn ang="0">
                  <a:pos x="T12" y="T13"/>
                </a:cxn>
              </a:cxnLst>
              <a:rect l="0" t="0" r="r" b="b"/>
              <a:pathLst>
                <a:path w="56" h="436">
                  <a:moveTo>
                    <a:pt x="28" y="436"/>
                  </a:moveTo>
                  <a:cubicBezTo>
                    <a:pt x="13" y="436"/>
                    <a:pt x="0" y="423"/>
                    <a:pt x="0" y="408"/>
                  </a:cubicBezTo>
                  <a:cubicBezTo>
                    <a:pt x="0" y="28"/>
                    <a:pt x="0" y="28"/>
                    <a:pt x="0" y="28"/>
                  </a:cubicBezTo>
                  <a:cubicBezTo>
                    <a:pt x="0" y="13"/>
                    <a:pt x="13" y="0"/>
                    <a:pt x="28" y="0"/>
                  </a:cubicBezTo>
                  <a:cubicBezTo>
                    <a:pt x="44" y="0"/>
                    <a:pt x="56" y="13"/>
                    <a:pt x="56" y="28"/>
                  </a:cubicBezTo>
                  <a:cubicBezTo>
                    <a:pt x="56" y="408"/>
                    <a:pt x="56" y="408"/>
                    <a:pt x="56" y="408"/>
                  </a:cubicBezTo>
                  <a:cubicBezTo>
                    <a:pt x="56" y="423"/>
                    <a:pt x="44" y="436"/>
                    <a:pt x="28" y="4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69" name="Freeform 39"/>
            <p:cNvSpPr/>
            <p:nvPr>
              <p:custDataLst>
                <p:tags r:id="rId28"/>
              </p:custDataLst>
            </p:nvPr>
          </p:nvSpPr>
          <p:spPr bwMode="auto">
            <a:xfrm>
              <a:off x="9890126" y="2359025"/>
              <a:ext cx="257175" cy="163513"/>
            </a:xfrm>
            <a:custGeom>
              <a:avLst/>
              <a:gdLst>
                <a:gd name="T0" fmla="*/ 178 w 357"/>
                <a:gd name="T1" fmla="*/ 228 h 228"/>
                <a:gd name="T2" fmla="*/ 157 w 357"/>
                <a:gd name="T3" fmla="*/ 218 h 228"/>
                <a:gd name="T4" fmla="*/ 10 w 357"/>
                <a:gd name="T5" fmla="*/ 49 h 228"/>
                <a:gd name="T6" fmla="*/ 12 w 357"/>
                <a:gd name="T7" fmla="*/ 10 h 228"/>
                <a:gd name="T8" fmla="*/ 52 w 357"/>
                <a:gd name="T9" fmla="*/ 13 h 228"/>
                <a:gd name="T10" fmla="*/ 178 w 357"/>
                <a:gd name="T11" fmla="*/ 157 h 228"/>
                <a:gd name="T12" fmla="*/ 305 w 357"/>
                <a:gd name="T13" fmla="*/ 13 h 228"/>
                <a:gd name="T14" fmla="*/ 345 w 357"/>
                <a:gd name="T15" fmla="*/ 10 h 228"/>
                <a:gd name="T16" fmla="*/ 347 w 357"/>
                <a:gd name="T17" fmla="*/ 49 h 228"/>
                <a:gd name="T18" fmla="*/ 200 w 357"/>
                <a:gd name="T19" fmla="*/ 218 h 228"/>
                <a:gd name="T20" fmla="*/ 178 w 357"/>
                <a:gd name="T2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28">
                  <a:moveTo>
                    <a:pt x="178" y="228"/>
                  </a:moveTo>
                  <a:cubicBezTo>
                    <a:pt x="170" y="228"/>
                    <a:pt x="163" y="224"/>
                    <a:pt x="157" y="218"/>
                  </a:cubicBezTo>
                  <a:cubicBezTo>
                    <a:pt x="10" y="49"/>
                    <a:pt x="10" y="49"/>
                    <a:pt x="10" y="49"/>
                  </a:cubicBezTo>
                  <a:cubicBezTo>
                    <a:pt x="0" y="38"/>
                    <a:pt x="1" y="20"/>
                    <a:pt x="12" y="10"/>
                  </a:cubicBezTo>
                  <a:cubicBezTo>
                    <a:pt x="24" y="0"/>
                    <a:pt x="42" y="1"/>
                    <a:pt x="52" y="13"/>
                  </a:cubicBezTo>
                  <a:cubicBezTo>
                    <a:pt x="178" y="157"/>
                    <a:pt x="178" y="157"/>
                    <a:pt x="178" y="157"/>
                  </a:cubicBezTo>
                  <a:cubicBezTo>
                    <a:pt x="305" y="13"/>
                    <a:pt x="305" y="13"/>
                    <a:pt x="305" y="13"/>
                  </a:cubicBezTo>
                  <a:cubicBezTo>
                    <a:pt x="315" y="1"/>
                    <a:pt x="333" y="0"/>
                    <a:pt x="345" y="10"/>
                  </a:cubicBezTo>
                  <a:cubicBezTo>
                    <a:pt x="356" y="20"/>
                    <a:pt x="357" y="38"/>
                    <a:pt x="347" y="49"/>
                  </a:cubicBezTo>
                  <a:cubicBezTo>
                    <a:pt x="200" y="218"/>
                    <a:pt x="200" y="218"/>
                    <a:pt x="200" y="218"/>
                  </a:cubicBezTo>
                  <a:cubicBezTo>
                    <a:pt x="194" y="224"/>
                    <a:pt x="187" y="228"/>
                    <a:pt x="178" y="2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grpSp>
      <p:grpSp>
        <p:nvGrpSpPr>
          <p:cNvPr id="70" name="Group 69"/>
          <p:cNvGrpSpPr/>
          <p:nvPr>
            <p:custDataLst>
              <p:tags r:id="rId13"/>
            </p:custDataLst>
          </p:nvPr>
        </p:nvGrpSpPr>
        <p:grpSpPr>
          <a:xfrm>
            <a:off x="6901180" y="2379980"/>
            <a:ext cx="432435" cy="429895"/>
            <a:chOff x="1493839" y="2932113"/>
            <a:chExt cx="298450" cy="298450"/>
          </a:xfrm>
          <a:solidFill>
            <a:schemeClr val="tx1"/>
          </a:solidFill>
        </p:grpSpPr>
        <p:sp>
          <p:nvSpPr>
            <p:cNvPr id="71" name="Freeform 93"/>
            <p:cNvSpPr>
              <a:spLocks noEditPoints="1"/>
            </p:cNvSpPr>
            <p:nvPr>
              <p:custDataLst>
                <p:tags r:id="rId20"/>
              </p:custDataLst>
            </p:nvPr>
          </p:nvSpPr>
          <p:spPr bwMode="auto">
            <a:xfrm>
              <a:off x="1493839" y="2932113"/>
              <a:ext cx="298450" cy="298450"/>
            </a:xfrm>
            <a:custGeom>
              <a:avLst/>
              <a:gdLst>
                <a:gd name="T0" fmla="*/ 64 w 112"/>
                <a:gd name="T1" fmla="*/ 12 h 112"/>
                <a:gd name="T2" fmla="*/ 78 w 112"/>
                <a:gd name="T3" fmla="*/ 23 h 112"/>
                <a:gd name="T4" fmla="*/ 84 w 112"/>
                <a:gd name="T5" fmla="*/ 18 h 112"/>
                <a:gd name="T6" fmla="*/ 93 w 112"/>
                <a:gd name="T7" fmla="*/ 25 h 112"/>
                <a:gd name="T8" fmla="*/ 89 w 112"/>
                <a:gd name="T9" fmla="*/ 34 h 112"/>
                <a:gd name="T10" fmla="*/ 100 w 112"/>
                <a:gd name="T11" fmla="*/ 48 h 112"/>
                <a:gd name="T12" fmla="*/ 104 w 112"/>
                <a:gd name="T13" fmla="*/ 60 h 112"/>
                <a:gd name="T14" fmla="*/ 95 w 112"/>
                <a:gd name="T15" fmla="*/ 64 h 112"/>
                <a:gd name="T16" fmla="*/ 93 w 112"/>
                <a:gd name="T17" fmla="*/ 81 h 112"/>
                <a:gd name="T18" fmla="*/ 87 w 112"/>
                <a:gd name="T19" fmla="*/ 93 h 112"/>
                <a:gd name="T20" fmla="*/ 81 w 112"/>
                <a:gd name="T21" fmla="*/ 93 h 112"/>
                <a:gd name="T22" fmla="*/ 64 w 112"/>
                <a:gd name="T23" fmla="*/ 95 h 112"/>
                <a:gd name="T24" fmla="*/ 60 w 112"/>
                <a:gd name="T25" fmla="*/ 104 h 112"/>
                <a:gd name="T26" fmla="*/ 48 w 112"/>
                <a:gd name="T27" fmla="*/ 100 h 112"/>
                <a:gd name="T28" fmla="*/ 34 w 112"/>
                <a:gd name="T29" fmla="*/ 89 h 112"/>
                <a:gd name="T30" fmla="*/ 28 w 112"/>
                <a:gd name="T31" fmla="*/ 94 h 112"/>
                <a:gd name="T32" fmla="*/ 19 w 112"/>
                <a:gd name="T33" fmla="*/ 87 h 112"/>
                <a:gd name="T34" fmla="*/ 23 w 112"/>
                <a:gd name="T35" fmla="*/ 78 h 112"/>
                <a:gd name="T36" fmla="*/ 12 w 112"/>
                <a:gd name="T37" fmla="*/ 64 h 112"/>
                <a:gd name="T38" fmla="*/ 8 w 112"/>
                <a:gd name="T39" fmla="*/ 52 h 112"/>
                <a:gd name="T40" fmla="*/ 17 w 112"/>
                <a:gd name="T41" fmla="*/ 48 h 112"/>
                <a:gd name="T42" fmla="*/ 19 w 112"/>
                <a:gd name="T43" fmla="*/ 31 h 112"/>
                <a:gd name="T44" fmla="*/ 25 w 112"/>
                <a:gd name="T45" fmla="*/ 19 h 112"/>
                <a:gd name="T46" fmla="*/ 31 w 112"/>
                <a:gd name="T47" fmla="*/ 19 h 112"/>
                <a:gd name="T48" fmla="*/ 48 w 112"/>
                <a:gd name="T49" fmla="*/ 17 h 112"/>
                <a:gd name="T50" fmla="*/ 52 w 112"/>
                <a:gd name="T51" fmla="*/ 8 h 112"/>
                <a:gd name="T52" fmla="*/ 60 w 112"/>
                <a:gd name="T53" fmla="*/ 0 h 112"/>
                <a:gd name="T54" fmla="*/ 40 w 112"/>
                <a:gd name="T55" fmla="*/ 11 h 112"/>
                <a:gd name="T56" fmla="*/ 28 w 112"/>
                <a:gd name="T57" fmla="*/ 10 h 112"/>
                <a:gd name="T58" fmla="*/ 14 w 112"/>
                <a:gd name="T59" fmla="*/ 19 h 112"/>
                <a:gd name="T60" fmla="*/ 13 w 112"/>
                <a:gd name="T61" fmla="*/ 35 h 112"/>
                <a:gd name="T62" fmla="*/ 0 w 112"/>
                <a:gd name="T63" fmla="*/ 52 h 112"/>
                <a:gd name="T64" fmla="*/ 11 w 112"/>
                <a:gd name="T65" fmla="*/ 72 h 112"/>
                <a:gd name="T66" fmla="*/ 10 w 112"/>
                <a:gd name="T67" fmla="*/ 84 h 112"/>
                <a:gd name="T68" fmla="*/ 19 w 112"/>
                <a:gd name="T69" fmla="*/ 98 h 112"/>
                <a:gd name="T70" fmla="*/ 35 w 112"/>
                <a:gd name="T71" fmla="*/ 99 h 112"/>
                <a:gd name="T72" fmla="*/ 52 w 112"/>
                <a:gd name="T73" fmla="*/ 112 h 112"/>
                <a:gd name="T74" fmla="*/ 72 w 112"/>
                <a:gd name="T75" fmla="*/ 101 h 112"/>
                <a:gd name="T76" fmla="*/ 84 w 112"/>
                <a:gd name="T77" fmla="*/ 102 h 112"/>
                <a:gd name="T78" fmla="*/ 98 w 112"/>
                <a:gd name="T79" fmla="*/ 93 h 112"/>
                <a:gd name="T80" fmla="*/ 99 w 112"/>
                <a:gd name="T81" fmla="*/ 77 h 112"/>
                <a:gd name="T82" fmla="*/ 112 w 112"/>
                <a:gd name="T83" fmla="*/ 60 h 112"/>
                <a:gd name="T84" fmla="*/ 101 w 112"/>
                <a:gd name="T85" fmla="*/ 40 h 112"/>
                <a:gd name="T86" fmla="*/ 102 w 112"/>
                <a:gd name="T87" fmla="*/ 28 h 112"/>
                <a:gd name="T88" fmla="*/ 93 w 112"/>
                <a:gd name="T89" fmla="*/ 14 h 112"/>
                <a:gd name="T90" fmla="*/ 77 w 112"/>
                <a:gd name="T91" fmla="*/ 13 h 112"/>
                <a:gd name="T92" fmla="*/ 60 w 112"/>
                <a:gd name="T9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12">
                  <a:moveTo>
                    <a:pt x="60" y="8"/>
                  </a:moveTo>
                  <a:cubicBezTo>
                    <a:pt x="62" y="8"/>
                    <a:pt x="64" y="10"/>
                    <a:pt x="64" y="12"/>
                  </a:cubicBezTo>
                  <a:cubicBezTo>
                    <a:pt x="64" y="17"/>
                    <a:pt x="64" y="17"/>
                    <a:pt x="64" y="17"/>
                  </a:cubicBezTo>
                  <a:cubicBezTo>
                    <a:pt x="69" y="18"/>
                    <a:pt x="74" y="20"/>
                    <a:pt x="78" y="23"/>
                  </a:cubicBezTo>
                  <a:cubicBezTo>
                    <a:pt x="81" y="19"/>
                    <a:pt x="81" y="19"/>
                    <a:pt x="81" y="19"/>
                  </a:cubicBezTo>
                  <a:cubicBezTo>
                    <a:pt x="82" y="18"/>
                    <a:pt x="83" y="18"/>
                    <a:pt x="84" y="18"/>
                  </a:cubicBezTo>
                  <a:cubicBezTo>
                    <a:pt x="85" y="18"/>
                    <a:pt x="86" y="18"/>
                    <a:pt x="87" y="19"/>
                  </a:cubicBezTo>
                  <a:cubicBezTo>
                    <a:pt x="93" y="25"/>
                    <a:pt x="93" y="25"/>
                    <a:pt x="93" y="25"/>
                  </a:cubicBezTo>
                  <a:cubicBezTo>
                    <a:pt x="94" y="26"/>
                    <a:pt x="94" y="29"/>
                    <a:pt x="93" y="31"/>
                  </a:cubicBezTo>
                  <a:cubicBezTo>
                    <a:pt x="89" y="34"/>
                    <a:pt x="89" y="34"/>
                    <a:pt x="89" y="34"/>
                  </a:cubicBezTo>
                  <a:cubicBezTo>
                    <a:pt x="92" y="38"/>
                    <a:pt x="94" y="43"/>
                    <a:pt x="95" y="48"/>
                  </a:cubicBezTo>
                  <a:cubicBezTo>
                    <a:pt x="100" y="48"/>
                    <a:pt x="100" y="48"/>
                    <a:pt x="100" y="48"/>
                  </a:cubicBezTo>
                  <a:cubicBezTo>
                    <a:pt x="102" y="48"/>
                    <a:pt x="104" y="50"/>
                    <a:pt x="104" y="52"/>
                  </a:cubicBezTo>
                  <a:cubicBezTo>
                    <a:pt x="104" y="60"/>
                    <a:pt x="104" y="60"/>
                    <a:pt x="104" y="60"/>
                  </a:cubicBezTo>
                  <a:cubicBezTo>
                    <a:pt x="104" y="62"/>
                    <a:pt x="102" y="64"/>
                    <a:pt x="100" y="64"/>
                  </a:cubicBezTo>
                  <a:cubicBezTo>
                    <a:pt x="95" y="64"/>
                    <a:pt x="95" y="64"/>
                    <a:pt x="95" y="64"/>
                  </a:cubicBezTo>
                  <a:cubicBezTo>
                    <a:pt x="94" y="69"/>
                    <a:pt x="92" y="74"/>
                    <a:pt x="89" y="78"/>
                  </a:cubicBezTo>
                  <a:cubicBezTo>
                    <a:pt x="93" y="81"/>
                    <a:pt x="93" y="81"/>
                    <a:pt x="93" y="81"/>
                  </a:cubicBezTo>
                  <a:cubicBezTo>
                    <a:pt x="94" y="83"/>
                    <a:pt x="94" y="86"/>
                    <a:pt x="93" y="87"/>
                  </a:cubicBezTo>
                  <a:cubicBezTo>
                    <a:pt x="87" y="93"/>
                    <a:pt x="87" y="93"/>
                    <a:pt x="87" y="93"/>
                  </a:cubicBezTo>
                  <a:cubicBezTo>
                    <a:pt x="86" y="94"/>
                    <a:pt x="85" y="94"/>
                    <a:pt x="84" y="94"/>
                  </a:cubicBezTo>
                  <a:cubicBezTo>
                    <a:pt x="83" y="94"/>
                    <a:pt x="82" y="94"/>
                    <a:pt x="81" y="93"/>
                  </a:cubicBezTo>
                  <a:cubicBezTo>
                    <a:pt x="78" y="89"/>
                    <a:pt x="78" y="89"/>
                    <a:pt x="78" y="89"/>
                  </a:cubicBezTo>
                  <a:cubicBezTo>
                    <a:pt x="74" y="92"/>
                    <a:pt x="69" y="94"/>
                    <a:pt x="64" y="95"/>
                  </a:cubicBezTo>
                  <a:cubicBezTo>
                    <a:pt x="64" y="100"/>
                    <a:pt x="64" y="100"/>
                    <a:pt x="64" y="100"/>
                  </a:cubicBezTo>
                  <a:cubicBezTo>
                    <a:pt x="64" y="102"/>
                    <a:pt x="62" y="104"/>
                    <a:pt x="60" y="104"/>
                  </a:cubicBezTo>
                  <a:cubicBezTo>
                    <a:pt x="52" y="104"/>
                    <a:pt x="52" y="104"/>
                    <a:pt x="52" y="104"/>
                  </a:cubicBezTo>
                  <a:cubicBezTo>
                    <a:pt x="50" y="104"/>
                    <a:pt x="48" y="102"/>
                    <a:pt x="48" y="100"/>
                  </a:cubicBezTo>
                  <a:cubicBezTo>
                    <a:pt x="48" y="95"/>
                    <a:pt x="48" y="95"/>
                    <a:pt x="48" y="95"/>
                  </a:cubicBezTo>
                  <a:cubicBezTo>
                    <a:pt x="43" y="94"/>
                    <a:pt x="38" y="92"/>
                    <a:pt x="34" y="89"/>
                  </a:cubicBezTo>
                  <a:cubicBezTo>
                    <a:pt x="31" y="93"/>
                    <a:pt x="31" y="93"/>
                    <a:pt x="31" y="93"/>
                  </a:cubicBezTo>
                  <a:cubicBezTo>
                    <a:pt x="30" y="94"/>
                    <a:pt x="29" y="94"/>
                    <a:pt x="28" y="94"/>
                  </a:cubicBezTo>
                  <a:cubicBezTo>
                    <a:pt x="27" y="94"/>
                    <a:pt x="26" y="94"/>
                    <a:pt x="25" y="93"/>
                  </a:cubicBezTo>
                  <a:cubicBezTo>
                    <a:pt x="19" y="87"/>
                    <a:pt x="19" y="87"/>
                    <a:pt x="19" y="87"/>
                  </a:cubicBezTo>
                  <a:cubicBezTo>
                    <a:pt x="18" y="86"/>
                    <a:pt x="18" y="83"/>
                    <a:pt x="19" y="81"/>
                  </a:cubicBezTo>
                  <a:cubicBezTo>
                    <a:pt x="23" y="78"/>
                    <a:pt x="23" y="78"/>
                    <a:pt x="23" y="78"/>
                  </a:cubicBezTo>
                  <a:cubicBezTo>
                    <a:pt x="20" y="74"/>
                    <a:pt x="18" y="69"/>
                    <a:pt x="17" y="64"/>
                  </a:cubicBezTo>
                  <a:cubicBezTo>
                    <a:pt x="12" y="64"/>
                    <a:pt x="12" y="64"/>
                    <a:pt x="12" y="64"/>
                  </a:cubicBezTo>
                  <a:cubicBezTo>
                    <a:pt x="10" y="64"/>
                    <a:pt x="8" y="62"/>
                    <a:pt x="8" y="60"/>
                  </a:cubicBezTo>
                  <a:cubicBezTo>
                    <a:pt x="8" y="52"/>
                    <a:pt x="8" y="52"/>
                    <a:pt x="8" y="52"/>
                  </a:cubicBezTo>
                  <a:cubicBezTo>
                    <a:pt x="8" y="50"/>
                    <a:pt x="10" y="48"/>
                    <a:pt x="12" y="48"/>
                  </a:cubicBezTo>
                  <a:cubicBezTo>
                    <a:pt x="17" y="48"/>
                    <a:pt x="17" y="48"/>
                    <a:pt x="17" y="48"/>
                  </a:cubicBezTo>
                  <a:cubicBezTo>
                    <a:pt x="18" y="43"/>
                    <a:pt x="20" y="38"/>
                    <a:pt x="23" y="34"/>
                  </a:cubicBezTo>
                  <a:cubicBezTo>
                    <a:pt x="19" y="31"/>
                    <a:pt x="19" y="31"/>
                    <a:pt x="19" y="31"/>
                  </a:cubicBezTo>
                  <a:cubicBezTo>
                    <a:pt x="18" y="29"/>
                    <a:pt x="18" y="26"/>
                    <a:pt x="19" y="25"/>
                  </a:cubicBezTo>
                  <a:cubicBezTo>
                    <a:pt x="25" y="19"/>
                    <a:pt x="25" y="19"/>
                    <a:pt x="25" y="19"/>
                  </a:cubicBezTo>
                  <a:cubicBezTo>
                    <a:pt x="26" y="18"/>
                    <a:pt x="27" y="18"/>
                    <a:pt x="28" y="18"/>
                  </a:cubicBezTo>
                  <a:cubicBezTo>
                    <a:pt x="29" y="18"/>
                    <a:pt x="30" y="18"/>
                    <a:pt x="31" y="19"/>
                  </a:cubicBezTo>
                  <a:cubicBezTo>
                    <a:pt x="34" y="23"/>
                    <a:pt x="34" y="23"/>
                    <a:pt x="34" y="23"/>
                  </a:cubicBezTo>
                  <a:cubicBezTo>
                    <a:pt x="38" y="20"/>
                    <a:pt x="43" y="18"/>
                    <a:pt x="48" y="17"/>
                  </a:cubicBezTo>
                  <a:cubicBezTo>
                    <a:pt x="48" y="12"/>
                    <a:pt x="48" y="12"/>
                    <a:pt x="48" y="12"/>
                  </a:cubicBezTo>
                  <a:cubicBezTo>
                    <a:pt x="48" y="10"/>
                    <a:pt x="50" y="8"/>
                    <a:pt x="52" y="8"/>
                  </a:cubicBezTo>
                  <a:cubicBezTo>
                    <a:pt x="60" y="8"/>
                    <a:pt x="60" y="8"/>
                    <a:pt x="60" y="8"/>
                  </a:cubicBezTo>
                  <a:moveTo>
                    <a:pt x="60" y="0"/>
                  </a:moveTo>
                  <a:cubicBezTo>
                    <a:pt x="52" y="0"/>
                    <a:pt x="52" y="0"/>
                    <a:pt x="52" y="0"/>
                  </a:cubicBezTo>
                  <a:cubicBezTo>
                    <a:pt x="46" y="0"/>
                    <a:pt x="41" y="5"/>
                    <a:pt x="40" y="11"/>
                  </a:cubicBezTo>
                  <a:cubicBezTo>
                    <a:pt x="38" y="11"/>
                    <a:pt x="37" y="12"/>
                    <a:pt x="35" y="13"/>
                  </a:cubicBezTo>
                  <a:cubicBezTo>
                    <a:pt x="33" y="11"/>
                    <a:pt x="31" y="10"/>
                    <a:pt x="28" y="10"/>
                  </a:cubicBezTo>
                  <a:cubicBezTo>
                    <a:pt x="25" y="10"/>
                    <a:pt x="21" y="11"/>
                    <a:pt x="19" y="14"/>
                  </a:cubicBezTo>
                  <a:cubicBezTo>
                    <a:pt x="14" y="19"/>
                    <a:pt x="14" y="19"/>
                    <a:pt x="14" y="19"/>
                  </a:cubicBezTo>
                  <a:cubicBezTo>
                    <a:pt x="11" y="22"/>
                    <a:pt x="10" y="25"/>
                    <a:pt x="10" y="28"/>
                  </a:cubicBezTo>
                  <a:cubicBezTo>
                    <a:pt x="10" y="31"/>
                    <a:pt x="11" y="33"/>
                    <a:pt x="13" y="35"/>
                  </a:cubicBezTo>
                  <a:cubicBezTo>
                    <a:pt x="12" y="37"/>
                    <a:pt x="11" y="38"/>
                    <a:pt x="11" y="40"/>
                  </a:cubicBezTo>
                  <a:cubicBezTo>
                    <a:pt x="5" y="41"/>
                    <a:pt x="0" y="46"/>
                    <a:pt x="0" y="52"/>
                  </a:cubicBezTo>
                  <a:cubicBezTo>
                    <a:pt x="0" y="60"/>
                    <a:pt x="0" y="60"/>
                    <a:pt x="0" y="60"/>
                  </a:cubicBezTo>
                  <a:cubicBezTo>
                    <a:pt x="0" y="66"/>
                    <a:pt x="5" y="71"/>
                    <a:pt x="11" y="72"/>
                  </a:cubicBezTo>
                  <a:cubicBezTo>
                    <a:pt x="11" y="74"/>
                    <a:pt x="12" y="75"/>
                    <a:pt x="13" y="77"/>
                  </a:cubicBezTo>
                  <a:cubicBezTo>
                    <a:pt x="11" y="79"/>
                    <a:pt x="10" y="81"/>
                    <a:pt x="10" y="84"/>
                  </a:cubicBezTo>
                  <a:cubicBezTo>
                    <a:pt x="10" y="87"/>
                    <a:pt x="11" y="91"/>
                    <a:pt x="14" y="93"/>
                  </a:cubicBezTo>
                  <a:cubicBezTo>
                    <a:pt x="19" y="98"/>
                    <a:pt x="19" y="98"/>
                    <a:pt x="19" y="98"/>
                  </a:cubicBezTo>
                  <a:cubicBezTo>
                    <a:pt x="21" y="101"/>
                    <a:pt x="25" y="102"/>
                    <a:pt x="28" y="102"/>
                  </a:cubicBezTo>
                  <a:cubicBezTo>
                    <a:pt x="31" y="102"/>
                    <a:pt x="33" y="101"/>
                    <a:pt x="35" y="99"/>
                  </a:cubicBezTo>
                  <a:cubicBezTo>
                    <a:pt x="37" y="100"/>
                    <a:pt x="38" y="101"/>
                    <a:pt x="40" y="101"/>
                  </a:cubicBezTo>
                  <a:cubicBezTo>
                    <a:pt x="41" y="107"/>
                    <a:pt x="46" y="112"/>
                    <a:pt x="52" y="112"/>
                  </a:cubicBezTo>
                  <a:cubicBezTo>
                    <a:pt x="60" y="112"/>
                    <a:pt x="60" y="112"/>
                    <a:pt x="60" y="112"/>
                  </a:cubicBezTo>
                  <a:cubicBezTo>
                    <a:pt x="66" y="112"/>
                    <a:pt x="71" y="107"/>
                    <a:pt x="72" y="101"/>
                  </a:cubicBezTo>
                  <a:cubicBezTo>
                    <a:pt x="74" y="101"/>
                    <a:pt x="75" y="100"/>
                    <a:pt x="77" y="99"/>
                  </a:cubicBezTo>
                  <a:cubicBezTo>
                    <a:pt x="79" y="101"/>
                    <a:pt x="81" y="102"/>
                    <a:pt x="84" y="102"/>
                  </a:cubicBezTo>
                  <a:cubicBezTo>
                    <a:pt x="87" y="102"/>
                    <a:pt x="91" y="101"/>
                    <a:pt x="93" y="98"/>
                  </a:cubicBezTo>
                  <a:cubicBezTo>
                    <a:pt x="98" y="93"/>
                    <a:pt x="98" y="93"/>
                    <a:pt x="98" y="93"/>
                  </a:cubicBezTo>
                  <a:cubicBezTo>
                    <a:pt x="101" y="91"/>
                    <a:pt x="102" y="87"/>
                    <a:pt x="102" y="84"/>
                  </a:cubicBezTo>
                  <a:cubicBezTo>
                    <a:pt x="102" y="81"/>
                    <a:pt x="101" y="79"/>
                    <a:pt x="99" y="77"/>
                  </a:cubicBezTo>
                  <a:cubicBezTo>
                    <a:pt x="100" y="75"/>
                    <a:pt x="101" y="74"/>
                    <a:pt x="101" y="72"/>
                  </a:cubicBezTo>
                  <a:cubicBezTo>
                    <a:pt x="107" y="71"/>
                    <a:pt x="112" y="66"/>
                    <a:pt x="112" y="60"/>
                  </a:cubicBezTo>
                  <a:cubicBezTo>
                    <a:pt x="112" y="52"/>
                    <a:pt x="112" y="52"/>
                    <a:pt x="112" y="52"/>
                  </a:cubicBezTo>
                  <a:cubicBezTo>
                    <a:pt x="112" y="46"/>
                    <a:pt x="107" y="41"/>
                    <a:pt x="101" y="40"/>
                  </a:cubicBezTo>
                  <a:cubicBezTo>
                    <a:pt x="101" y="38"/>
                    <a:pt x="100" y="37"/>
                    <a:pt x="99" y="35"/>
                  </a:cubicBezTo>
                  <a:cubicBezTo>
                    <a:pt x="101" y="33"/>
                    <a:pt x="102" y="31"/>
                    <a:pt x="102" y="28"/>
                  </a:cubicBezTo>
                  <a:cubicBezTo>
                    <a:pt x="102" y="25"/>
                    <a:pt x="101" y="22"/>
                    <a:pt x="98" y="19"/>
                  </a:cubicBezTo>
                  <a:cubicBezTo>
                    <a:pt x="93" y="14"/>
                    <a:pt x="93" y="14"/>
                    <a:pt x="93" y="14"/>
                  </a:cubicBezTo>
                  <a:cubicBezTo>
                    <a:pt x="91" y="11"/>
                    <a:pt x="87" y="10"/>
                    <a:pt x="84" y="10"/>
                  </a:cubicBezTo>
                  <a:cubicBezTo>
                    <a:pt x="81" y="10"/>
                    <a:pt x="79" y="11"/>
                    <a:pt x="77" y="13"/>
                  </a:cubicBezTo>
                  <a:cubicBezTo>
                    <a:pt x="75" y="12"/>
                    <a:pt x="74" y="11"/>
                    <a:pt x="72" y="11"/>
                  </a:cubicBezTo>
                  <a:cubicBezTo>
                    <a:pt x="71" y="5"/>
                    <a:pt x="66"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72" name="Freeform 94"/>
            <p:cNvSpPr>
              <a:spLocks noEditPoints="1"/>
            </p:cNvSpPr>
            <p:nvPr>
              <p:custDataLst>
                <p:tags r:id="rId21"/>
              </p:custDataLst>
            </p:nvPr>
          </p:nvSpPr>
          <p:spPr bwMode="auto">
            <a:xfrm>
              <a:off x="1573214" y="3011488"/>
              <a:ext cx="138113" cy="139700"/>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4 h 52"/>
                <a:gd name="T12" fmla="*/ 4 w 52"/>
                <a:gd name="T13" fmla="*/ 26 h 52"/>
                <a:gd name="T14" fmla="*/ 26 w 52"/>
                <a:gd name="T15" fmla="*/ 48 h 52"/>
                <a:gd name="T16" fmla="*/ 48 w 52"/>
                <a:gd name="T17" fmla="*/ 26 h 52"/>
                <a:gd name="T18" fmla="*/ 26 w 52"/>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2"/>
                    <a:pt x="12" y="0"/>
                    <a:pt x="26" y="0"/>
                  </a:cubicBezTo>
                  <a:cubicBezTo>
                    <a:pt x="40" y="0"/>
                    <a:pt x="52" y="12"/>
                    <a:pt x="52" y="26"/>
                  </a:cubicBezTo>
                  <a:cubicBezTo>
                    <a:pt x="52" y="40"/>
                    <a:pt x="40" y="52"/>
                    <a:pt x="26" y="52"/>
                  </a:cubicBezTo>
                  <a:close/>
                  <a:moveTo>
                    <a:pt x="26" y="4"/>
                  </a:moveTo>
                  <a:cubicBezTo>
                    <a:pt x="14" y="4"/>
                    <a:pt x="4" y="14"/>
                    <a:pt x="4" y="26"/>
                  </a:cubicBezTo>
                  <a:cubicBezTo>
                    <a:pt x="4" y="38"/>
                    <a:pt x="14" y="48"/>
                    <a:pt x="26" y="48"/>
                  </a:cubicBezTo>
                  <a:cubicBezTo>
                    <a:pt x="38" y="48"/>
                    <a:pt x="48" y="38"/>
                    <a:pt x="48" y="26"/>
                  </a:cubicBezTo>
                  <a:cubicBezTo>
                    <a:pt x="48" y="14"/>
                    <a:pt x="38" y="4"/>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73" name="Freeform 95"/>
            <p:cNvSpPr>
              <a:spLocks noEditPoints="1"/>
            </p:cNvSpPr>
            <p:nvPr>
              <p:custDataLst>
                <p:tags r:id="rId22"/>
              </p:custDataLst>
            </p:nvPr>
          </p:nvSpPr>
          <p:spPr bwMode="auto">
            <a:xfrm>
              <a:off x="1604964" y="3043238"/>
              <a:ext cx="74613" cy="74613"/>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grpSp>
      <p:grpSp>
        <p:nvGrpSpPr>
          <p:cNvPr id="74" name="Group 73"/>
          <p:cNvGrpSpPr/>
          <p:nvPr>
            <p:custDataLst>
              <p:tags r:id="rId14"/>
            </p:custDataLst>
          </p:nvPr>
        </p:nvGrpSpPr>
        <p:grpSpPr>
          <a:xfrm>
            <a:off x="6883400" y="4451350"/>
            <a:ext cx="449580" cy="530860"/>
            <a:chOff x="9264650" y="2270125"/>
            <a:chExt cx="2070101" cy="2306638"/>
          </a:xfrm>
          <a:solidFill>
            <a:schemeClr val="bg1"/>
          </a:solidFill>
        </p:grpSpPr>
        <p:sp>
          <p:nvSpPr>
            <p:cNvPr id="75" name="Freeform 28"/>
            <p:cNvSpPr>
              <a:spLocks noEditPoints="1"/>
            </p:cNvSpPr>
            <p:nvPr>
              <p:custDataLst>
                <p:tags r:id="rId17"/>
              </p:custDataLst>
            </p:nvPr>
          </p:nvSpPr>
          <p:spPr bwMode="auto">
            <a:xfrm>
              <a:off x="10460038" y="2719388"/>
              <a:ext cx="874713" cy="1141413"/>
            </a:xfrm>
            <a:custGeom>
              <a:avLst/>
              <a:gdLst>
                <a:gd name="T0" fmla="*/ 213 w 232"/>
                <a:gd name="T1" fmla="*/ 303 h 303"/>
                <a:gd name="T2" fmla="*/ 0 w 232"/>
                <a:gd name="T3" fmla="*/ 212 h 303"/>
                <a:gd name="T4" fmla="*/ 92 w 232"/>
                <a:gd name="T5" fmla="*/ 0 h 303"/>
                <a:gd name="T6" fmla="*/ 102 w 232"/>
                <a:gd name="T7" fmla="*/ 5 h 303"/>
                <a:gd name="T8" fmla="*/ 232 w 232"/>
                <a:gd name="T9" fmla="*/ 211 h 303"/>
                <a:gd name="T10" fmla="*/ 217 w 232"/>
                <a:gd name="T11" fmla="*/ 293 h 303"/>
                <a:gd name="T12" fmla="*/ 213 w 232"/>
                <a:gd name="T13" fmla="*/ 303 h 303"/>
                <a:gd name="T14" fmla="*/ 27 w 232"/>
                <a:gd name="T15" fmla="*/ 202 h 303"/>
                <a:gd name="T16" fmla="*/ 201 w 232"/>
                <a:gd name="T17" fmla="*/ 276 h 303"/>
                <a:gd name="T18" fmla="*/ 212 w 232"/>
                <a:gd name="T19" fmla="*/ 211 h 303"/>
                <a:gd name="T20" fmla="*/ 102 w 232"/>
                <a:gd name="T21" fmla="*/ 27 h 303"/>
                <a:gd name="T22" fmla="*/ 27 w 232"/>
                <a:gd name="T23" fmla="*/ 20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303">
                  <a:moveTo>
                    <a:pt x="213" y="303"/>
                  </a:moveTo>
                  <a:cubicBezTo>
                    <a:pt x="0" y="212"/>
                    <a:pt x="0" y="212"/>
                    <a:pt x="0" y="212"/>
                  </a:cubicBezTo>
                  <a:cubicBezTo>
                    <a:pt x="92" y="0"/>
                    <a:pt x="92" y="0"/>
                    <a:pt x="92" y="0"/>
                  </a:cubicBezTo>
                  <a:cubicBezTo>
                    <a:pt x="102" y="5"/>
                    <a:pt x="102" y="5"/>
                    <a:pt x="102" y="5"/>
                  </a:cubicBezTo>
                  <a:cubicBezTo>
                    <a:pt x="181" y="42"/>
                    <a:pt x="232" y="123"/>
                    <a:pt x="232" y="211"/>
                  </a:cubicBezTo>
                  <a:cubicBezTo>
                    <a:pt x="232" y="239"/>
                    <a:pt x="227" y="267"/>
                    <a:pt x="217" y="293"/>
                  </a:cubicBezTo>
                  <a:lnTo>
                    <a:pt x="213" y="303"/>
                  </a:lnTo>
                  <a:close/>
                  <a:moveTo>
                    <a:pt x="27" y="202"/>
                  </a:moveTo>
                  <a:cubicBezTo>
                    <a:pt x="201" y="276"/>
                    <a:pt x="201" y="276"/>
                    <a:pt x="201" y="276"/>
                  </a:cubicBezTo>
                  <a:cubicBezTo>
                    <a:pt x="208" y="255"/>
                    <a:pt x="212" y="233"/>
                    <a:pt x="212" y="211"/>
                  </a:cubicBezTo>
                  <a:cubicBezTo>
                    <a:pt x="212" y="134"/>
                    <a:pt x="169" y="63"/>
                    <a:pt x="102" y="27"/>
                  </a:cubicBezTo>
                  <a:lnTo>
                    <a:pt x="27"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76" name="Freeform 29"/>
            <p:cNvSpPr>
              <a:spLocks noEditPoints="1"/>
            </p:cNvSpPr>
            <p:nvPr>
              <p:custDataLst>
                <p:tags r:id="rId18"/>
              </p:custDataLst>
            </p:nvPr>
          </p:nvSpPr>
          <p:spPr bwMode="auto">
            <a:xfrm>
              <a:off x="9264650" y="2568575"/>
              <a:ext cx="1963738" cy="2008188"/>
            </a:xfrm>
            <a:custGeom>
              <a:avLst/>
              <a:gdLst>
                <a:gd name="T0" fmla="*/ 271 w 521"/>
                <a:gd name="T1" fmla="*/ 533 h 533"/>
                <a:gd name="T2" fmla="*/ 0 w 521"/>
                <a:gd name="T3" fmla="*/ 263 h 533"/>
                <a:gd name="T4" fmla="*/ 194 w 521"/>
                <a:gd name="T5" fmla="*/ 3 h 533"/>
                <a:gd name="T6" fmla="*/ 204 w 521"/>
                <a:gd name="T7" fmla="*/ 0 h 533"/>
                <a:gd name="T8" fmla="*/ 272 w 521"/>
                <a:gd name="T9" fmla="*/ 262 h 533"/>
                <a:gd name="T10" fmla="*/ 521 w 521"/>
                <a:gd name="T11" fmla="*/ 368 h 533"/>
                <a:gd name="T12" fmla="*/ 516 w 521"/>
                <a:gd name="T13" fmla="*/ 377 h 533"/>
                <a:gd name="T14" fmla="*/ 271 w 521"/>
                <a:gd name="T15" fmla="*/ 533 h 533"/>
                <a:gd name="T16" fmla="*/ 190 w 521"/>
                <a:gd name="T17" fmla="*/ 26 h 533"/>
                <a:gd name="T18" fmla="*/ 20 w 521"/>
                <a:gd name="T19" fmla="*/ 263 h 533"/>
                <a:gd name="T20" fmla="*/ 271 w 521"/>
                <a:gd name="T21" fmla="*/ 513 h 533"/>
                <a:gd name="T22" fmla="*/ 494 w 521"/>
                <a:gd name="T23" fmla="*/ 378 h 533"/>
                <a:gd name="T24" fmla="*/ 255 w 521"/>
                <a:gd name="T25" fmla="*/ 276 h 533"/>
                <a:gd name="T26" fmla="*/ 190 w 521"/>
                <a:gd name="T27" fmla="*/ 2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533">
                  <a:moveTo>
                    <a:pt x="271" y="533"/>
                  </a:moveTo>
                  <a:cubicBezTo>
                    <a:pt x="122" y="533"/>
                    <a:pt x="0" y="412"/>
                    <a:pt x="0" y="263"/>
                  </a:cubicBezTo>
                  <a:cubicBezTo>
                    <a:pt x="0" y="144"/>
                    <a:pt x="80" y="37"/>
                    <a:pt x="194" y="3"/>
                  </a:cubicBezTo>
                  <a:cubicBezTo>
                    <a:pt x="204" y="0"/>
                    <a:pt x="204" y="0"/>
                    <a:pt x="204" y="0"/>
                  </a:cubicBezTo>
                  <a:cubicBezTo>
                    <a:pt x="272" y="262"/>
                    <a:pt x="272" y="262"/>
                    <a:pt x="272" y="262"/>
                  </a:cubicBezTo>
                  <a:cubicBezTo>
                    <a:pt x="521" y="368"/>
                    <a:pt x="521" y="368"/>
                    <a:pt x="521" y="368"/>
                  </a:cubicBezTo>
                  <a:cubicBezTo>
                    <a:pt x="516" y="377"/>
                    <a:pt x="516" y="377"/>
                    <a:pt x="516" y="377"/>
                  </a:cubicBezTo>
                  <a:cubicBezTo>
                    <a:pt x="472" y="472"/>
                    <a:pt x="376" y="533"/>
                    <a:pt x="271" y="533"/>
                  </a:cubicBezTo>
                  <a:close/>
                  <a:moveTo>
                    <a:pt x="190" y="26"/>
                  </a:moveTo>
                  <a:cubicBezTo>
                    <a:pt x="89" y="60"/>
                    <a:pt x="20" y="156"/>
                    <a:pt x="20" y="263"/>
                  </a:cubicBezTo>
                  <a:cubicBezTo>
                    <a:pt x="20" y="401"/>
                    <a:pt x="133" y="513"/>
                    <a:pt x="271" y="513"/>
                  </a:cubicBezTo>
                  <a:cubicBezTo>
                    <a:pt x="364" y="513"/>
                    <a:pt x="451" y="460"/>
                    <a:pt x="494" y="378"/>
                  </a:cubicBezTo>
                  <a:cubicBezTo>
                    <a:pt x="255" y="276"/>
                    <a:pt x="255" y="276"/>
                    <a:pt x="255" y="276"/>
                  </a:cubicBezTo>
                  <a:lnTo>
                    <a:pt x="19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77" name="Freeform 30"/>
            <p:cNvSpPr>
              <a:spLocks noEditPoints="1"/>
            </p:cNvSpPr>
            <p:nvPr>
              <p:custDataLst>
                <p:tags r:id="rId19"/>
              </p:custDataLst>
            </p:nvPr>
          </p:nvSpPr>
          <p:spPr bwMode="auto">
            <a:xfrm>
              <a:off x="10055225" y="2270125"/>
              <a:ext cx="796925" cy="1222375"/>
            </a:xfrm>
            <a:custGeom>
              <a:avLst/>
              <a:gdLst>
                <a:gd name="T0" fmla="*/ 82 w 211"/>
                <a:gd name="T1" fmla="*/ 324 h 324"/>
                <a:gd name="T2" fmla="*/ 0 w 211"/>
                <a:gd name="T3" fmla="*/ 10 h 324"/>
                <a:gd name="T4" fmla="*/ 10 w 211"/>
                <a:gd name="T5" fmla="*/ 8 h 324"/>
                <a:gd name="T6" fmla="*/ 81 w 211"/>
                <a:gd name="T7" fmla="*/ 0 h 324"/>
                <a:gd name="T8" fmla="*/ 201 w 211"/>
                <a:gd name="T9" fmla="*/ 23 h 324"/>
                <a:gd name="T10" fmla="*/ 211 w 211"/>
                <a:gd name="T11" fmla="*/ 27 h 324"/>
                <a:gd name="T12" fmla="*/ 82 w 211"/>
                <a:gd name="T13" fmla="*/ 324 h 324"/>
                <a:gd name="T14" fmla="*/ 25 w 211"/>
                <a:gd name="T15" fmla="*/ 26 h 324"/>
                <a:gd name="T16" fmla="*/ 86 w 211"/>
                <a:gd name="T17" fmla="*/ 263 h 324"/>
                <a:gd name="T18" fmla="*/ 184 w 211"/>
                <a:gd name="T19" fmla="*/ 38 h 324"/>
                <a:gd name="T20" fmla="*/ 81 w 211"/>
                <a:gd name="T21" fmla="*/ 20 h 324"/>
                <a:gd name="T22" fmla="*/ 25 w 211"/>
                <a:gd name="T23" fmla="*/ 2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324">
                  <a:moveTo>
                    <a:pt x="82" y="324"/>
                  </a:moveTo>
                  <a:cubicBezTo>
                    <a:pt x="0" y="10"/>
                    <a:pt x="0" y="10"/>
                    <a:pt x="0" y="10"/>
                  </a:cubicBezTo>
                  <a:cubicBezTo>
                    <a:pt x="10" y="8"/>
                    <a:pt x="10" y="8"/>
                    <a:pt x="10" y="8"/>
                  </a:cubicBezTo>
                  <a:cubicBezTo>
                    <a:pt x="34" y="3"/>
                    <a:pt x="58" y="0"/>
                    <a:pt x="81" y="0"/>
                  </a:cubicBezTo>
                  <a:cubicBezTo>
                    <a:pt x="123" y="0"/>
                    <a:pt x="163" y="8"/>
                    <a:pt x="201" y="23"/>
                  </a:cubicBezTo>
                  <a:cubicBezTo>
                    <a:pt x="211" y="27"/>
                    <a:pt x="211" y="27"/>
                    <a:pt x="211" y="27"/>
                  </a:cubicBezTo>
                  <a:lnTo>
                    <a:pt x="82" y="324"/>
                  </a:lnTo>
                  <a:close/>
                  <a:moveTo>
                    <a:pt x="25" y="26"/>
                  </a:moveTo>
                  <a:cubicBezTo>
                    <a:pt x="86" y="263"/>
                    <a:pt x="86" y="263"/>
                    <a:pt x="86" y="263"/>
                  </a:cubicBezTo>
                  <a:cubicBezTo>
                    <a:pt x="184" y="38"/>
                    <a:pt x="184" y="38"/>
                    <a:pt x="184" y="38"/>
                  </a:cubicBezTo>
                  <a:cubicBezTo>
                    <a:pt x="151" y="26"/>
                    <a:pt x="117" y="20"/>
                    <a:pt x="81" y="20"/>
                  </a:cubicBezTo>
                  <a:cubicBezTo>
                    <a:pt x="62" y="20"/>
                    <a:pt x="43" y="22"/>
                    <a:pt x="2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grpSp>
      <p:sp>
        <p:nvSpPr>
          <p:cNvPr id="78" name="Freeform 52"/>
          <p:cNvSpPr>
            <a:spLocks noEditPoints="1"/>
          </p:cNvSpPr>
          <p:nvPr>
            <p:custDataLst>
              <p:tags r:id="rId15"/>
            </p:custDataLst>
          </p:nvPr>
        </p:nvSpPr>
        <p:spPr bwMode="auto">
          <a:xfrm>
            <a:off x="4827333" y="4480043"/>
            <a:ext cx="509703" cy="391167"/>
          </a:xfrm>
          <a:custGeom>
            <a:avLst/>
            <a:gdLst>
              <a:gd name="T0" fmla="*/ 113 w 128"/>
              <a:gd name="T1" fmla="*/ 0 h 98"/>
              <a:gd name="T2" fmla="*/ 98 w 128"/>
              <a:gd name="T3" fmla="*/ 15 h 98"/>
              <a:gd name="T4" fmla="*/ 103 w 128"/>
              <a:gd name="T5" fmla="*/ 26 h 98"/>
              <a:gd name="T6" fmla="*/ 84 w 128"/>
              <a:gd name="T7" fmla="*/ 54 h 98"/>
              <a:gd name="T8" fmla="*/ 79 w 128"/>
              <a:gd name="T9" fmla="*/ 52 h 98"/>
              <a:gd name="T10" fmla="*/ 66 w 128"/>
              <a:gd name="T11" fmla="*/ 60 h 98"/>
              <a:gd name="T12" fmla="*/ 55 w 128"/>
              <a:gd name="T13" fmla="*/ 54 h 98"/>
              <a:gd name="T14" fmla="*/ 56 w 128"/>
              <a:gd name="T15" fmla="*/ 49 h 98"/>
              <a:gd name="T16" fmla="*/ 41 w 128"/>
              <a:gd name="T17" fmla="*/ 34 h 98"/>
              <a:gd name="T18" fmla="*/ 26 w 128"/>
              <a:gd name="T19" fmla="*/ 49 h 98"/>
              <a:gd name="T20" fmla="*/ 31 w 128"/>
              <a:gd name="T21" fmla="*/ 60 h 98"/>
              <a:gd name="T22" fmla="*/ 23 w 128"/>
              <a:gd name="T23" fmla="*/ 70 h 98"/>
              <a:gd name="T24" fmla="*/ 15 w 128"/>
              <a:gd name="T25" fmla="*/ 68 h 98"/>
              <a:gd name="T26" fmla="*/ 0 w 128"/>
              <a:gd name="T27" fmla="*/ 83 h 98"/>
              <a:gd name="T28" fmla="*/ 15 w 128"/>
              <a:gd name="T29" fmla="*/ 98 h 98"/>
              <a:gd name="T30" fmla="*/ 30 w 128"/>
              <a:gd name="T31" fmla="*/ 83 h 98"/>
              <a:gd name="T32" fmla="*/ 26 w 128"/>
              <a:gd name="T33" fmla="*/ 73 h 98"/>
              <a:gd name="T34" fmla="*/ 34 w 128"/>
              <a:gd name="T35" fmla="*/ 62 h 98"/>
              <a:gd name="T36" fmla="*/ 41 w 128"/>
              <a:gd name="T37" fmla="*/ 64 h 98"/>
              <a:gd name="T38" fmla="*/ 53 w 128"/>
              <a:gd name="T39" fmla="*/ 57 h 98"/>
              <a:gd name="T40" fmla="*/ 64 w 128"/>
              <a:gd name="T41" fmla="*/ 64 h 98"/>
              <a:gd name="T42" fmla="*/ 64 w 128"/>
              <a:gd name="T43" fmla="*/ 68 h 98"/>
              <a:gd name="T44" fmla="*/ 79 w 128"/>
              <a:gd name="T45" fmla="*/ 83 h 98"/>
              <a:gd name="T46" fmla="*/ 94 w 128"/>
              <a:gd name="T47" fmla="*/ 68 h 98"/>
              <a:gd name="T48" fmla="*/ 88 w 128"/>
              <a:gd name="T49" fmla="*/ 56 h 98"/>
              <a:gd name="T50" fmla="*/ 106 w 128"/>
              <a:gd name="T51" fmla="*/ 28 h 98"/>
              <a:gd name="T52" fmla="*/ 113 w 128"/>
              <a:gd name="T53" fmla="*/ 30 h 98"/>
              <a:gd name="T54" fmla="*/ 128 w 128"/>
              <a:gd name="T55" fmla="*/ 15 h 98"/>
              <a:gd name="T56" fmla="*/ 113 w 128"/>
              <a:gd name="T57" fmla="*/ 0 h 98"/>
              <a:gd name="T58" fmla="*/ 15 w 128"/>
              <a:gd name="T59" fmla="*/ 90 h 98"/>
              <a:gd name="T60" fmla="*/ 7 w 128"/>
              <a:gd name="T61" fmla="*/ 83 h 98"/>
              <a:gd name="T62" fmla="*/ 15 w 128"/>
              <a:gd name="T63" fmla="*/ 75 h 98"/>
              <a:gd name="T64" fmla="*/ 22 w 128"/>
              <a:gd name="T65" fmla="*/ 83 h 98"/>
              <a:gd name="T66" fmla="*/ 15 w 128"/>
              <a:gd name="T67" fmla="*/ 90 h 98"/>
              <a:gd name="T68" fmla="*/ 41 w 128"/>
              <a:gd name="T69" fmla="*/ 56 h 98"/>
              <a:gd name="T70" fmla="*/ 34 w 128"/>
              <a:gd name="T71" fmla="*/ 49 h 98"/>
              <a:gd name="T72" fmla="*/ 41 w 128"/>
              <a:gd name="T73" fmla="*/ 41 h 98"/>
              <a:gd name="T74" fmla="*/ 49 w 128"/>
              <a:gd name="T75" fmla="*/ 49 h 98"/>
              <a:gd name="T76" fmla="*/ 41 w 128"/>
              <a:gd name="T77" fmla="*/ 56 h 98"/>
              <a:gd name="T78" fmla="*/ 79 w 128"/>
              <a:gd name="T79" fmla="*/ 75 h 98"/>
              <a:gd name="T80" fmla="*/ 71 w 128"/>
              <a:gd name="T81" fmla="*/ 68 h 98"/>
              <a:gd name="T82" fmla="*/ 79 w 128"/>
              <a:gd name="T83" fmla="*/ 60 h 98"/>
              <a:gd name="T84" fmla="*/ 86 w 128"/>
              <a:gd name="T85" fmla="*/ 68 h 98"/>
              <a:gd name="T86" fmla="*/ 79 w 128"/>
              <a:gd name="T87" fmla="*/ 75 h 98"/>
              <a:gd name="T88" fmla="*/ 113 w 128"/>
              <a:gd name="T89" fmla="*/ 22 h 98"/>
              <a:gd name="T90" fmla="*/ 105 w 128"/>
              <a:gd name="T91" fmla="*/ 15 h 98"/>
              <a:gd name="T92" fmla="*/ 113 w 128"/>
              <a:gd name="T93" fmla="*/ 7 h 98"/>
              <a:gd name="T94" fmla="*/ 120 w 128"/>
              <a:gd name="T95" fmla="*/ 15 h 98"/>
              <a:gd name="T96" fmla="*/ 113 w 128"/>
              <a:gd name="T97"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98">
                <a:moveTo>
                  <a:pt x="113" y="0"/>
                </a:moveTo>
                <a:cubicBezTo>
                  <a:pt x="104" y="0"/>
                  <a:pt x="98" y="7"/>
                  <a:pt x="98" y="15"/>
                </a:cubicBezTo>
                <a:cubicBezTo>
                  <a:pt x="98" y="19"/>
                  <a:pt x="100" y="23"/>
                  <a:pt x="103" y="26"/>
                </a:cubicBezTo>
                <a:cubicBezTo>
                  <a:pt x="84" y="54"/>
                  <a:pt x="84" y="54"/>
                  <a:pt x="84" y="54"/>
                </a:cubicBezTo>
                <a:cubicBezTo>
                  <a:pt x="83" y="53"/>
                  <a:pt x="81" y="52"/>
                  <a:pt x="79" y="52"/>
                </a:cubicBezTo>
                <a:cubicBezTo>
                  <a:pt x="73" y="52"/>
                  <a:pt x="68" y="56"/>
                  <a:pt x="66" y="60"/>
                </a:cubicBezTo>
                <a:cubicBezTo>
                  <a:pt x="55" y="54"/>
                  <a:pt x="55" y="54"/>
                  <a:pt x="55" y="54"/>
                </a:cubicBezTo>
                <a:cubicBezTo>
                  <a:pt x="56" y="53"/>
                  <a:pt x="56" y="51"/>
                  <a:pt x="56" y="49"/>
                </a:cubicBezTo>
                <a:cubicBezTo>
                  <a:pt x="56" y="40"/>
                  <a:pt x="49" y="34"/>
                  <a:pt x="41" y="34"/>
                </a:cubicBezTo>
                <a:cubicBezTo>
                  <a:pt x="33" y="34"/>
                  <a:pt x="26" y="40"/>
                  <a:pt x="26" y="49"/>
                </a:cubicBezTo>
                <a:cubicBezTo>
                  <a:pt x="26" y="53"/>
                  <a:pt x="28" y="57"/>
                  <a:pt x="31" y="60"/>
                </a:cubicBezTo>
                <a:cubicBezTo>
                  <a:pt x="23" y="70"/>
                  <a:pt x="23" y="70"/>
                  <a:pt x="23" y="70"/>
                </a:cubicBezTo>
                <a:cubicBezTo>
                  <a:pt x="21" y="69"/>
                  <a:pt x="18" y="68"/>
                  <a:pt x="15" y="68"/>
                </a:cubicBezTo>
                <a:cubicBezTo>
                  <a:pt x="6" y="68"/>
                  <a:pt x="0" y="74"/>
                  <a:pt x="0" y="83"/>
                </a:cubicBezTo>
                <a:cubicBezTo>
                  <a:pt x="0" y="91"/>
                  <a:pt x="6" y="98"/>
                  <a:pt x="15" y="98"/>
                </a:cubicBezTo>
                <a:cubicBezTo>
                  <a:pt x="23" y="98"/>
                  <a:pt x="30" y="91"/>
                  <a:pt x="30" y="83"/>
                </a:cubicBezTo>
                <a:cubicBezTo>
                  <a:pt x="30" y="79"/>
                  <a:pt x="28" y="76"/>
                  <a:pt x="26" y="73"/>
                </a:cubicBezTo>
                <a:cubicBezTo>
                  <a:pt x="34" y="62"/>
                  <a:pt x="34" y="62"/>
                  <a:pt x="34" y="62"/>
                </a:cubicBezTo>
                <a:cubicBezTo>
                  <a:pt x="36" y="63"/>
                  <a:pt x="39" y="64"/>
                  <a:pt x="41" y="64"/>
                </a:cubicBezTo>
                <a:cubicBezTo>
                  <a:pt x="46" y="64"/>
                  <a:pt x="51" y="61"/>
                  <a:pt x="53" y="57"/>
                </a:cubicBezTo>
                <a:cubicBezTo>
                  <a:pt x="64" y="64"/>
                  <a:pt x="64" y="64"/>
                  <a:pt x="64" y="64"/>
                </a:cubicBezTo>
                <a:cubicBezTo>
                  <a:pt x="64" y="65"/>
                  <a:pt x="64" y="66"/>
                  <a:pt x="64" y="68"/>
                </a:cubicBezTo>
                <a:cubicBezTo>
                  <a:pt x="64" y="76"/>
                  <a:pt x="70" y="83"/>
                  <a:pt x="79" y="83"/>
                </a:cubicBezTo>
                <a:cubicBezTo>
                  <a:pt x="87" y="83"/>
                  <a:pt x="94" y="76"/>
                  <a:pt x="94" y="68"/>
                </a:cubicBezTo>
                <a:cubicBezTo>
                  <a:pt x="94" y="63"/>
                  <a:pt x="91" y="58"/>
                  <a:pt x="88" y="56"/>
                </a:cubicBezTo>
                <a:cubicBezTo>
                  <a:pt x="106" y="28"/>
                  <a:pt x="106" y="28"/>
                  <a:pt x="106" y="28"/>
                </a:cubicBezTo>
                <a:cubicBezTo>
                  <a:pt x="108" y="29"/>
                  <a:pt x="110" y="30"/>
                  <a:pt x="113" y="30"/>
                </a:cubicBezTo>
                <a:cubicBezTo>
                  <a:pt x="121" y="30"/>
                  <a:pt x="128" y="23"/>
                  <a:pt x="128" y="15"/>
                </a:cubicBezTo>
                <a:cubicBezTo>
                  <a:pt x="128" y="7"/>
                  <a:pt x="121" y="0"/>
                  <a:pt x="113" y="0"/>
                </a:cubicBezTo>
                <a:close/>
                <a:moveTo>
                  <a:pt x="15" y="90"/>
                </a:moveTo>
                <a:cubicBezTo>
                  <a:pt x="11" y="90"/>
                  <a:pt x="7" y="87"/>
                  <a:pt x="7" y="83"/>
                </a:cubicBezTo>
                <a:cubicBezTo>
                  <a:pt x="7" y="78"/>
                  <a:pt x="11" y="75"/>
                  <a:pt x="15" y="75"/>
                </a:cubicBezTo>
                <a:cubicBezTo>
                  <a:pt x="19" y="75"/>
                  <a:pt x="22" y="78"/>
                  <a:pt x="22" y="83"/>
                </a:cubicBezTo>
                <a:cubicBezTo>
                  <a:pt x="22" y="87"/>
                  <a:pt x="19" y="90"/>
                  <a:pt x="15" y="90"/>
                </a:cubicBezTo>
                <a:close/>
                <a:moveTo>
                  <a:pt x="41" y="56"/>
                </a:moveTo>
                <a:cubicBezTo>
                  <a:pt x="37" y="56"/>
                  <a:pt x="34" y="53"/>
                  <a:pt x="34" y="49"/>
                </a:cubicBezTo>
                <a:cubicBezTo>
                  <a:pt x="34" y="45"/>
                  <a:pt x="37" y="41"/>
                  <a:pt x="41" y="41"/>
                </a:cubicBezTo>
                <a:cubicBezTo>
                  <a:pt x="45" y="41"/>
                  <a:pt x="49" y="45"/>
                  <a:pt x="49" y="49"/>
                </a:cubicBezTo>
                <a:cubicBezTo>
                  <a:pt x="49" y="53"/>
                  <a:pt x="45" y="56"/>
                  <a:pt x="41" y="56"/>
                </a:cubicBezTo>
                <a:close/>
                <a:moveTo>
                  <a:pt x="79" y="75"/>
                </a:moveTo>
                <a:cubicBezTo>
                  <a:pt x="75" y="75"/>
                  <a:pt x="71" y="72"/>
                  <a:pt x="71" y="68"/>
                </a:cubicBezTo>
                <a:cubicBezTo>
                  <a:pt x="71" y="63"/>
                  <a:pt x="75" y="60"/>
                  <a:pt x="79" y="60"/>
                </a:cubicBezTo>
                <a:cubicBezTo>
                  <a:pt x="83" y="60"/>
                  <a:pt x="86" y="63"/>
                  <a:pt x="86" y="68"/>
                </a:cubicBezTo>
                <a:cubicBezTo>
                  <a:pt x="86" y="72"/>
                  <a:pt x="83" y="75"/>
                  <a:pt x="79" y="75"/>
                </a:cubicBezTo>
                <a:close/>
                <a:moveTo>
                  <a:pt x="113" y="22"/>
                </a:moveTo>
                <a:cubicBezTo>
                  <a:pt x="108" y="22"/>
                  <a:pt x="105" y="19"/>
                  <a:pt x="105" y="15"/>
                </a:cubicBezTo>
                <a:cubicBezTo>
                  <a:pt x="105" y="11"/>
                  <a:pt x="108" y="7"/>
                  <a:pt x="113" y="7"/>
                </a:cubicBezTo>
                <a:cubicBezTo>
                  <a:pt x="117" y="7"/>
                  <a:pt x="120" y="11"/>
                  <a:pt x="120" y="15"/>
                </a:cubicBezTo>
                <a:cubicBezTo>
                  <a:pt x="120" y="19"/>
                  <a:pt x="117" y="22"/>
                  <a:pt x="113" y="22"/>
                </a:cubicBezTo>
                <a:close/>
              </a:path>
            </a:pathLst>
          </a:custGeom>
          <a:solidFill>
            <a:schemeClr val="tx1"/>
          </a:solidFill>
          <a:ln>
            <a:noFill/>
          </a:ln>
        </p:spPr>
        <p:txBody>
          <a:bodyPr vert="horz" wrap="square" lIns="91440" tIns="45720" rIns="91440" bIns="45720" numCol="1" anchor="t" anchorCtr="0" compatLnSpc="1"/>
          <a:lstStyle/>
          <a:p>
            <a:endParaRPr lang="id-ID">
              <a:solidFill>
                <a:schemeClr val="tx1">
                  <a:lumMod val="85000"/>
                  <a:lumOff val="15000"/>
                </a:schemeClr>
              </a:solidFill>
              <a:latin typeface="Arial" panose="020B0604020202020204" pitchFamily="34" charset="0"/>
              <a:ea typeface="微软雅黑" panose="020B0503020204020204" charset="-122"/>
            </a:endParaRPr>
          </a:p>
        </p:txBody>
      </p:sp>
      <p:sp>
        <p:nvSpPr>
          <p:cNvPr id="2" name="文本框 1"/>
          <p:cNvSpPr txBox="1"/>
          <p:nvPr>
            <p:custDataLst>
              <p:tags r:id="rId16"/>
            </p:custDataLst>
          </p:nvPr>
        </p:nvSpPr>
        <p:spPr>
          <a:xfrm>
            <a:off x="2065655" y="427355"/>
            <a:ext cx="8061960" cy="657860"/>
          </a:xfrm>
          <a:prstGeom prst="rect">
            <a:avLst/>
          </a:prstGeom>
          <a:noFill/>
        </p:spPr>
        <p:txBody>
          <a:bodyPr wrap="square" bIns="0" rtlCol="0" anchor="b" anchorCtr="0">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zh-CN" sz="3600" dirty="0">
                <a:ln/>
                <a:solidFill>
                  <a:schemeClr val="accent3"/>
                </a:solidFill>
                <a:effectLst/>
                <a:latin typeface="Arial" panose="020B0604020202020204" pitchFamily="34" charset="0"/>
                <a:ea typeface="微软雅黑" panose="020B0503020204020204" charset="-122"/>
              </a:rPr>
              <a:t>制作物画面一覧</a:t>
            </a:r>
          </a:p>
        </p:txBody>
      </p:sp>
      <p:pic>
        <p:nvPicPr>
          <p:cNvPr id="5" name="内容占位符 4" descr="图形用户界面, 网站&#10;&#10;描述已自动生成"/>
          <p:cNvPicPr>
            <a:picLocks noGrp="1" noChangeAspect="1"/>
          </p:cNvPicPr>
          <p:nvPr/>
        </p:nvPicPr>
        <p:blipFill>
          <a:blip r:embed="rId30"/>
          <a:stretch>
            <a:fillRect/>
          </a:stretch>
        </p:blipFill>
        <p:spPr>
          <a:xfrm>
            <a:off x="699770" y="427355"/>
            <a:ext cx="3244215" cy="3157220"/>
          </a:xfrm>
          <a:prstGeom prst="rect">
            <a:avLst/>
          </a:prstGeom>
        </p:spPr>
      </p:pic>
      <p:pic>
        <p:nvPicPr>
          <p:cNvPr id="11" name="图片 10" descr="图形用户界面, 文本, 应用程序, 聊天或短信&#10;&#10;描述已自动生成"/>
          <p:cNvPicPr>
            <a:picLocks noChangeAspect="1"/>
          </p:cNvPicPr>
          <p:nvPr/>
        </p:nvPicPr>
        <p:blipFill>
          <a:blip r:embed="rId31"/>
          <a:stretch>
            <a:fillRect/>
          </a:stretch>
        </p:blipFill>
        <p:spPr>
          <a:xfrm>
            <a:off x="8387080" y="415290"/>
            <a:ext cx="3407410" cy="3169920"/>
          </a:xfrm>
          <a:prstGeom prst="rect">
            <a:avLst/>
          </a:prstGeom>
        </p:spPr>
      </p:pic>
      <p:pic>
        <p:nvPicPr>
          <p:cNvPr id="7" name="图片 6" descr="文本&#10;&#10;描述已自动生成"/>
          <p:cNvPicPr>
            <a:picLocks noChangeAspect="1"/>
          </p:cNvPicPr>
          <p:nvPr/>
        </p:nvPicPr>
        <p:blipFill>
          <a:blip r:embed="rId32"/>
          <a:stretch>
            <a:fillRect/>
          </a:stretch>
        </p:blipFill>
        <p:spPr>
          <a:xfrm>
            <a:off x="8384540" y="4125595"/>
            <a:ext cx="3409315" cy="2629535"/>
          </a:xfrm>
          <a:prstGeom prst="rect">
            <a:avLst/>
          </a:prstGeom>
        </p:spPr>
      </p:pic>
      <p:pic>
        <p:nvPicPr>
          <p:cNvPr id="9" name="图片 8" descr="文本&#10;&#10;描述已自动生成"/>
          <p:cNvPicPr>
            <a:picLocks noChangeAspect="1"/>
          </p:cNvPicPr>
          <p:nvPr/>
        </p:nvPicPr>
        <p:blipFill>
          <a:blip r:embed="rId33"/>
          <a:stretch>
            <a:fillRect/>
          </a:stretch>
        </p:blipFill>
        <p:spPr>
          <a:xfrm>
            <a:off x="583565" y="4238625"/>
            <a:ext cx="3377565" cy="240347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dissolve">
                                      <p:cBhvr>
                                        <p:cTn id="10" dur="500"/>
                                        <p:tgtEl>
                                          <p:spTgt spid="6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dissolve">
                                      <p:cBhvr>
                                        <p:cTn id="13" dur="500"/>
                                        <p:tgtEl>
                                          <p:spTgt spid="49"/>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dissolve">
                                      <p:cBhvr>
                                        <p:cTn id="21" dur="500"/>
                                        <p:tgtEl>
                                          <p:spTgt spid="7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500"/>
                                        <p:tgtEl>
                                          <p:spTgt spid="5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dissolve">
                                      <p:cBhvr>
                                        <p:cTn id="27" dur="500"/>
                                        <p:tgtEl>
                                          <p:spTgt spid="53"/>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dissolve">
                                      <p:cBhvr>
                                        <p:cTn id="35" dur="500"/>
                                        <p:tgtEl>
                                          <p:spTgt spid="78"/>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dissolve">
                                      <p:cBhvr>
                                        <p:cTn id="38" dur="500"/>
                                        <p:tgtEl>
                                          <p:spTgt spid="5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dissolve">
                                      <p:cBhvr>
                                        <p:cTn id="41" dur="500"/>
                                        <p:tgtEl>
                                          <p:spTgt spid="57"/>
                                        </p:tgtEl>
                                      </p:cBhvr>
                                    </p:animEffect>
                                  </p:childTnLst>
                                </p:cTn>
                              </p:par>
                              <p:par>
                                <p:cTn id="42" presetID="9"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dissolv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dissolve">
                                      <p:cBhvr>
                                        <p:cTn id="49" dur="500"/>
                                        <p:tgtEl>
                                          <p:spTgt spid="74"/>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5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dissolve">
                                      <p:cBhvr>
                                        <p:cTn id="55" dur="500"/>
                                        <p:tgtEl>
                                          <p:spTgt spid="61"/>
                                        </p:tgtEl>
                                      </p:cBhvr>
                                    </p:animEffect>
                                  </p:childTnLst>
                                </p:cTn>
                              </p:par>
                              <p:par>
                                <p:cTn id="56" presetID="9" presetClass="entr" presetSubtype="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dissolv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3" grpId="0" animBg="1"/>
      <p:bldP spid="54" grpId="0"/>
      <p:bldP spid="57" grpId="0" animBg="1"/>
      <p:bldP spid="58" grpId="0"/>
      <p:bldP spid="61" grpId="0" animBg="1"/>
      <p:bldP spid="62" grpId="0"/>
      <p:bldP spid="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384"/>
          <p:cNvSpPr/>
          <p:nvPr>
            <p:custDataLst>
              <p:tags r:id="rId2"/>
            </p:custDataLst>
          </p:nvPr>
        </p:nvSpPr>
        <p:spPr>
          <a:xfrm>
            <a:off x="8866978" y="2201568"/>
            <a:ext cx="2358169" cy="3448949"/>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noFill/>
          <a:ln w="19050">
            <a:solidFill>
              <a:schemeClr val="accent1"/>
            </a:solidFill>
            <a:prstDash val="sysDot"/>
            <a:miter lim="400000"/>
          </a:ln>
        </p:spPr>
        <p:txBody>
          <a:bodyPr lIns="25400" tIns="25400" rIns="25400" bIns="25400" anchor="ctr"/>
          <a:lstStyle/>
          <a:p>
            <a:pPr lvl="0"/>
            <a:endParaRPr sz="900">
              <a:solidFill>
                <a:schemeClr val="tx1">
                  <a:lumMod val="85000"/>
                  <a:lumOff val="15000"/>
                </a:schemeClr>
              </a:solidFill>
              <a:latin typeface="Arial" panose="020B0604020202020204" pitchFamily="34" charset="0"/>
              <a:ea typeface="微软雅黑" panose="020B0503020204020204" charset="-122"/>
            </a:endParaRPr>
          </a:p>
        </p:txBody>
      </p:sp>
      <p:sp>
        <p:nvSpPr>
          <p:cNvPr id="41" name="Shape 385"/>
          <p:cNvSpPr/>
          <p:nvPr>
            <p:custDataLst>
              <p:tags r:id="rId3"/>
            </p:custDataLst>
          </p:nvPr>
        </p:nvSpPr>
        <p:spPr>
          <a:xfrm>
            <a:off x="5041265" y="2148840"/>
            <a:ext cx="2458720" cy="3500755"/>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noFill/>
          <a:ln w="19050">
            <a:solidFill>
              <a:schemeClr val="accent1"/>
            </a:solidFill>
            <a:prstDash val="sysDot"/>
            <a:miter lim="400000"/>
          </a:ln>
        </p:spPr>
        <p:txBody>
          <a:bodyPr lIns="25400" tIns="25400" rIns="25400" bIns="25400" anchor="ctr"/>
          <a:lstStyle/>
          <a:p>
            <a:pPr lvl="0"/>
            <a:endParaRPr sz="900">
              <a:solidFill>
                <a:schemeClr val="tx1">
                  <a:lumMod val="85000"/>
                  <a:lumOff val="15000"/>
                </a:schemeClr>
              </a:solidFill>
              <a:latin typeface="Arial" panose="020B0604020202020204" pitchFamily="34" charset="0"/>
              <a:ea typeface="微软雅黑" panose="020B0503020204020204" charset="-122"/>
            </a:endParaRPr>
          </a:p>
        </p:txBody>
      </p:sp>
      <p:sp>
        <p:nvSpPr>
          <p:cNvPr id="43" name="Shape 387"/>
          <p:cNvSpPr/>
          <p:nvPr>
            <p:custDataLst>
              <p:tags r:id="rId4"/>
            </p:custDataLst>
          </p:nvPr>
        </p:nvSpPr>
        <p:spPr>
          <a:xfrm>
            <a:off x="1065153" y="2201568"/>
            <a:ext cx="2358169" cy="3448949"/>
          </a:xfrm>
          <a:custGeom>
            <a:avLst/>
            <a:gdLst/>
            <a:ahLst/>
            <a:cxnLst>
              <a:cxn ang="0">
                <a:pos x="wd2" y="hd2"/>
              </a:cxn>
              <a:cxn ang="5400000">
                <a:pos x="wd2" y="hd2"/>
              </a:cxn>
              <a:cxn ang="10800000">
                <a:pos x="wd2" y="hd2"/>
              </a:cxn>
              <a:cxn ang="16200000">
                <a:pos x="wd2" y="hd2"/>
              </a:cxn>
            </a:cxnLst>
            <a:rect l="0" t="0" r="r" b="b"/>
            <a:pathLst>
              <a:path w="21600" h="21600" extrusionOk="0">
                <a:moveTo>
                  <a:pt x="0" y="1150"/>
                </a:moveTo>
                <a:lnTo>
                  <a:pt x="21600" y="0"/>
                </a:lnTo>
                <a:lnTo>
                  <a:pt x="21600" y="21600"/>
                </a:lnTo>
                <a:lnTo>
                  <a:pt x="0" y="20485"/>
                </a:lnTo>
                <a:lnTo>
                  <a:pt x="0" y="1150"/>
                </a:lnTo>
                <a:close/>
              </a:path>
            </a:pathLst>
          </a:custGeom>
          <a:noFill/>
          <a:ln w="19050">
            <a:solidFill>
              <a:schemeClr val="accent1"/>
            </a:solidFill>
            <a:prstDash val="sysDot"/>
            <a:miter lim="400000"/>
          </a:ln>
        </p:spPr>
        <p:txBody>
          <a:bodyPr lIns="25400" tIns="25400" rIns="25400" bIns="25400" anchor="ctr"/>
          <a:lstStyle/>
          <a:p>
            <a:pPr lvl="0"/>
            <a:endParaRPr sz="900">
              <a:solidFill>
                <a:schemeClr val="tx1">
                  <a:lumMod val="85000"/>
                  <a:lumOff val="15000"/>
                </a:schemeClr>
              </a:solidFill>
              <a:latin typeface="Arial" panose="020B0604020202020204" pitchFamily="34" charset="0"/>
              <a:ea typeface="微软雅黑" panose="020B0503020204020204" charset="-122"/>
            </a:endParaRPr>
          </a:p>
        </p:txBody>
      </p:sp>
      <p:sp>
        <p:nvSpPr>
          <p:cNvPr id="44" name="Shape 416"/>
          <p:cNvSpPr/>
          <p:nvPr>
            <p:custDataLst>
              <p:tags r:id="rId5"/>
            </p:custDataLst>
          </p:nvPr>
        </p:nvSpPr>
        <p:spPr>
          <a:xfrm>
            <a:off x="1138794" y="1835358"/>
            <a:ext cx="1010937" cy="10109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25400" tIns="25400" rIns="25400" bIns="25400" numCol="1" anchor="ctr">
            <a:noAutofit/>
          </a:bodyPr>
          <a:lstStyle/>
          <a:p>
            <a:pPr lvl="0"/>
            <a:endParaRPr sz="900">
              <a:solidFill>
                <a:schemeClr val="tx1">
                  <a:lumMod val="85000"/>
                  <a:lumOff val="15000"/>
                </a:schemeClr>
              </a:solidFill>
              <a:latin typeface="Arial" panose="020B0604020202020204" pitchFamily="34" charset="0"/>
              <a:ea typeface="微软雅黑" panose="020B0503020204020204" charset="-122"/>
            </a:endParaRPr>
          </a:p>
        </p:txBody>
      </p:sp>
      <p:sp>
        <p:nvSpPr>
          <p:cNvPr id="46" name="Shape 422"/>
          <p:cNvSpPr/>
          <p:nvPr>
            <p:custDataLst>
              <p:tags r:id="rId6"/>
            </p:custDataLst>
          </p:nvPr>
        </p:nvSpPr>
        <p:spPr>
          <a:xfrm>
            <a:off x="5144077" y="1742247"/>
            <a:ext cx="1010937" cy="10109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25400" tIns="25400" rIns="25400" bIns="25400" numCol="1" anchor="ctr">
            <a:noAutofit/>
          </a:bodyPr>
          <a:lstStyle/>
          <a:p>
            <a:pPr lvl="0"/>
            <a:endParaRPr sz="900">
              <a:solidFill>
                <a:schemeClr val="tx1">
                  <a:lumMod val="85000"/>
                  <a:lumOff val="15000"/>
                </a:schemeClr>
              </a:solidFill>
              <a:latin typeface="Arial" panose="020B0604020202020204" pitchFamily="34" charset="0"/>
              <a:ea typeface="微软雅黑" panose="020B0503020204020204" charset="-122"/>
            </a:endParaRPr>
          </a:p>
        </p:txBody>
      </p:sp>
      <p:sp>
        <p:nvSpPr>
          <p:cNvPr id="47" name="Shape 425"/>
          <p:cNvSpPr/>
          <p:nvPr>
            <p:custDataLst>
              <p:tags r:id="rId7"/>
            </p:custDataLst>
          </p:nvPr>
        </p:nvSpPr>
        <p:spPr>
          <a:xfrm>
            <a:off x="8970723" y="1863205"/>
            <a:ext cx="1010937" cy="10109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900">
              <a:solidFill>
                <a:schemeClr val="tx1">
                  <a:lumMod val="85000"/>
                  <a:lumOff val="15000"/>
                </a:schemeClr>
              </a:solidFill>
              <a:latin typeface="Arial" panose="020B0604020202020204" pitchFamily="34" charset="0"/>
              <a:ea typeface="微软雅黑" panose="020B0503020204020204" charset="-122"/>
            </a:endParaRPr>
          </a:p>
        </p:txBody>
      </p:sp>
      <p:grpSp>
        <p:nvGrpSpPr>
          <p:cNvPr id="48" name="Group 11"/>
          <p:cNvGrpSpPr/>
          <p:nvPr>
            <p:custDataLst>
              <p:tags r:id="rId8"/>
            </p:custDataLst>
          </p:nvPr>
        </p:nvGrpSpPr>
        <p:grpSpPr>
          <a:xfrm>
            <a:off x="1420486" y="2229873"/>
            <a:ext cx="287603" cy="251284"/>
            <a:chOff x="6357938" y="3535363"/>
            <a:chExt cx="465138" cy="406400"/>
          </a:xfrm>
          <a:solidFill>
            <a:schemeClr val="bg1"/>
          </a:solidFill>
        </p:grpSpPr>
        <p:sp>
          <p:nvSpPr>
            <p:cNvPr id="49" name="AutoShape 43"/>
            <p:cNvSpPr/>
            <p:nvPr>
              <p:custDataLst>
                <p:tags r:id="rId30"/>
              </p:custDataLst>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50" name="AutoShape 44"/>
            <p:cNvSpPr/>
            <p:nvPr>
              <p:custDataLst>
                <p:tags r:id="rId31"/>
              </p:custDataLst>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51" name="AutoShape 45"/>
            <p:cNvSpPr/>
            <p:nvPr>
              <p:custDataLst>
                <p:tags r:id="rId32"/>
              </p:custDataLst>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grpSp>
      <p:grpSp>
        <p:nvGrpSpPr>
          <p:cNvPr id="52" name="Group 15"/>
          <p:cNvGrpSpPr/>
          <p:nvPr>
            <p:custDataLst>
              <p:tags r:id="rId9"/>
            </p:custDataLst>
          </p:nvPr>
        </p:nvGrpSpPr>
        <p:grpSpPr>
          <a:xfrm>
            <a:off x="4011172" y="2225209"/>
            <a:ext cx="287112" cy="287603"/>
            <a:chOff x="7275629" y="3973834"/>
            <a:chExt cx="464344" cy="465138"/>
          </a:xfrm>
          <a:solidFill>
            <a:schemeClr val="bg1"/>
          </a:solidFill>
        </p:grpSpPr>
        <p:sp>
          <p:nvSpPr>
            <p:cNvPr id="53" name="AutoShape 37"/>
            <p:cNvSpPr/>
            <p:nvPr>
              <p:custDataLst>
                <p:tags r:id="rId24"/>
              </p:custDataLst>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54" name="AutoShape 38"/>
            <p:cNvSpPr/>
            <p:nvPr>
              <p:custDataLst>
                <p:tags r:id="rId25"/>
              </p:custDataLst>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55" name="AutoShape 39"/>
            <p:cNvSpPr/>
            <p:nvPr>
              <p:custDataLst>
                <p:tags r:id="rId26"/>
              </p:custDataLst>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56" name="AutoShape 40"/>
            <p:cNvSpPr/>
            <p:nvPr>
              <p:custDataLst>
                <p:tags r:id="rId27"/>
              </p:custDataLst>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57" name="AutoShape 41"/>
            <p:cNvSpPr/>
            <p:nvPr>
              <p:custDataLst>
                <p:tags r:id="rId28"/>
              </p:custDataLst>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58" name="AutoShape 42"/>
            <p:cNvSpPr/>
            <p:nvPr>
              <p:custDataLst>
                <p:tags r:id="rId29"/>
              </p:custDataLst>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grpSp>
      <p:grpSp>
        <p:nvGrpSpPr>
          <p:cNvPr id="59" name="Group 22"/>
          <p:cNvGrpSpPr/>
          <p:nvPr>
            <p:custDataLst>
              <p:tags r:id="rId10"/>
            </p:custDataLst>
          </p:nvPr>
        </p:nvGrpSpPr>
        <p:grpSpPr>
          <a:xfrm>
            <a:off x="5506283" y="2081553"/>
            <a:ext cx="287112" cy="287603"/>
            <a:chOff x="8204317" y="3973834"/>
            <a:chExt cx="464344" cy="465138"/>
          </a:xfrm>
          <a:solidFill>
            <a:schemeClr val="bg1"/>
          </a:solidFill>
        </p:grpSpPr>
        <p:sp>
          <p:nvSpPr>
            <p:cNvPr id="60" name="AutoShape 33"/>
            <p:cNvSpPr/>
            <p:nvPr>
              <p:custDataLst>
                <p:tags r:id="rId20"/>
              </p:custDataLst>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61" name="AutoShape 34"/>
            <p:cNvSpPr/>
            <p:nvPr>
              <p:custDataLst>
                <p:tags r:id="rId21"/>
              </p:custDataLst>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62" name="AutoShape 35"/>
            <p:cNvSpPr/>
            <p:nvPr>
              <p:custDataLst>
                <p:tags r:id="rId22"/>
              </p:custDataLst>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63" name="AutoShape 36"/>
            <p:cNvSpPr/>
            <p:nvPr>
              <p:custDataLst>
                <p:tags r:id="rId23"/>
              </p:custDataLst>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grpSp>
      <p:sp>
        <p:nvSpPr>
          <p:cNvPr id="64" name="AutoShape 4"/>
          <p:cNvSpPr/>
          <p:nvPr>
            <p:custDataLst>
              <p:tags r:id="rId11"/>
            </p:custDataLst>
          </p:nvPr>
        </p:nvSpPr>
        <p:spPr bwMode="auto">
          <a:xfrm>
            <a:off x="9230288" y="2210402"/>
            <a:ext cx="277786" cy="2787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9525" tIns="9525" rIns="9525" bIns="9525" anchor="ctr"/>
          <a:lstStyle/>
          <a:p>
            <a:pPr algn="ctr" defTabSz="114300" fontAlgn="base" hangingPunct="0">
              <a:spcBef>
                <a:spcPct val="0"/>
              </a:spcBef>
              <a:spcAft>
                <a:spcPct val="0"/>
              </a:spcAft>
            </a:pPr>
            <a:endParaRPr lang="en-US" sz="750" dirty="0">
              <a:solidFill>
                <a:schemeClr val="tx1">
                  <a:lumMod val="85000"/>
                  <a:lumOff val="15000"/>
                </a:schemeClr>
              </a:solidFill>
              <a:effectLst>
                <a:outerShdw blurRad="38100" dist="38100" dir="2700000" algn="tl">
                  <a:srgbClr val="000000"/>
                </a:outerShdw>
              </a:effectLst>
              <a:latin typeface="Arial" panose="020B0604020202020204" pitchFamily="34" charset="0"/>
              <a:ea typeface="微软雅黑" panose="020B0503020204020204" charset="-122"/>
              <a:sym typeface="微软雅黑" panose="020B0503020204020204" charset="-122"/>
            </a:endParaRPr>
          </a:p>
        </p:txBody>
      </p:sp>
      <p:sp>
        <p:nvSpPr>
          <p:cNvPr id="69" name="文本框 68"/>
          <p:cNvSpPr txBox="1"/>
          <p:nvPr>
            <p:custDataLst>
              <p:tags r:id="rId12"/>
            </p:custDataLst>
          </p:nvPr>
        </p:nvSpPr>
        <p:spPr>
          <a:xfrm>
            <a:off x="1191903" y="3004579"/>
            <a:ext cx="2107522" cy="472473"/>
          </a:xfrm>
          <a:prstGeom prst="rect">
            <a:avLst/>
          </a:prstGeom>
          <a:noFill/>
        </p:spPr>
        <p:txBody>
          <a:bodyPr wrap="square" rtlCol="0">
            <a:noAutofit/>
          </a:bodyPr>
          <a:lstStyle/>
          <a:p>
            <a:r>
              <a:rPr lang="ja-JP" altLang="zh-CN" sz="1600" b="1" dirty="0">
                <a:solidFill>
                  <a:schemeClr val="tx1">
                    <a:lumMod val="85000"/>
                    <a:lumOff val="15000"/>
                  </a:schemeClr>
                </a:solidFill>
                <a:latin typeface="Arial" panose="020B0604020202020204" pitchFamily="34" charset="0"/>
                <a:ea typeface="微软雅黑" panose="020B0503020204020204" charset="-122"/>
              </a:rPr>
              <a:t>ユーザー登録、ログイン機能</a:t>
            </a:r>
          </a:p>
        </p:txBody>
      </p:sp>
      <p:sp>
        <p:nvSpPr>
          <p:cNvPr id="13" name="Rectangle 29"/>
          <p:cNvSpPr/>
          <p:nvPr>
            <p:custDataLst>
              <p:tags r:id="rId13"/>
            </p:custDataLst>
          </p:nvPr>
        </p:nvSpPr>
        <p:spPr>
          <a:xfrm>
            <a:off x="1116330" y="3703955"/>
            <a:ext cx="2148205" cy="1306195"/>
          </a:xfrm>
          <a:prstGeom prst="rect">
            <a:avLst/>
          </a:prstGeom>
        </p:spPr>
        <p:txBody>
          <a:bodyPr wrap="square">
            <a:normAutofit/>
          </a:bodyPr>
          <a:lstStyle/>
          <a:p>
            <a:pPr>
              <a:lnSpc>
                <a:spcPct val="130000"/>
              </a:lnSpc>
            </a:pPr>
            <a:r>
              <a:rPr lang="ja-JP" altLang="zh-CN" sz="1600" dirty="0">
                <a:solidFill>
                  <a:schemeClr val="tx1">
                    <a:lumMod val="85000"/>
                    <a:lumOff val="15000"/>
                  </a:schemeClr>
                </a:solidFill>
                <a:latin typeface="Arial" panose="020B0604020202020204" pitchFamily="34" charset="0"/>
                <a:ea typeface="微软雅黑" panose="020B0503020204020204" charset="-122"/>
              </a:rPr>
              <a:t>・変換認証コードによりロボットと人間を識別できる</a:t>
            </a:r>
          </a:p>
          <a:p>
            <a:pPr>
              <a:lnSpc>
                <a:spcPct val="130000"/>
              </a:lnSpc>
            </a:pPr>
            <a:endParaRPr lang="ja-JP" altLang="zh-CN" sz="1600" dirty="0">
              <a:solidFill>
                <a:schemeClr val="tx1">
                  <a:lumMod val="85000"/>
                  <a:lumOff val="15000"/>
                </a:schemeClr>
              </a:solidFill>
              <a:latin typeface="Arial" panose="020B0604020202020204" pitchFamily="34" charset="0"/>
              <a:ea typeface="微软雅黑" panose="020B0503020204020204" charset="-122"/>
            </a:endParaRPr>
          </a:p>
        </p:txBody>
      </p:sp>
      <p:sp>
        <p:nvSpPr>
          <p:cNvPr id="16" name="Rectangle 29"/>
          <p:cNvSpPr/>
          <p:nvPr>
            <p:custDataLst>
              <p:tags r:id="rId14"/>
            </p:custDataLst>
          </p:nvPr>
        </p:nvSpPr>
        <p:spPr>
          <a:xfrm>
            <a:off x="5217187" y="3455166"/>
            <a:ext cx="2148241" cy="1809858"/>
          </a:xfrm>
          <a:prstGeom prst="rect">
            <a:avLst/>
          </a:prstGeom>
        </p:spPr>
        <p:txBody>
          <a:bodyPr wrap="square">
            <a:normAutofit/>
          </a:bodyPr>
          <a:lstStyle/>
          <a:p>
            <a:pPr>
              <a:lnSpc>
                <a:spcPct val="130000"/>
              </a:lnSpc>
            </a:pPr>
            <a:r>
              <a:rPr lang="ja-JP" altLang="zh-CN" sz="1600">
                <a:sym typeface="+mn-ea"/>
              </a:rPr>
              <a:t>・ユーザーエクスペリエンス向上のため、</a:t>
            </a:r>
            <a:r>
              <a:rPr lang="en-US" altLang="ja-JP" sz="1600" dirty="0">
                <a:sym typeface="+mn-ea"/>
              </a:rPr>
              <a:t>1</a:t>
            </a:r>
            <a:r>
              <a:rPr lang="ja-JP" altLang="en-US" sz="1600">
                <a:sym typeface="+mn-ea"/>
              </a:rPr>
              <a:t>頁に制限された（</a:t>
            </a:r>
            <a:r>
              <a:rPr lang="en-US" altLang="ja-JP" sz="1600" dirty="0">
                <a:sym typeface="+mn-ea"/>
              </a:rPr>
              <a:t>5</a:t>
            </a:r>
            <a:r>
              <a:rPr lang="ja-JP" altLang="en-US" sz="1600">
                <a:sym typeface="+mn-ea"/>
              </a:rPr>
              <a:t>個）の画像が表示される</a:t>
            </a:r>
            <a:endParaRPr lang="zh-CN" altLang="en-US" sz="1600" dirty="0">
              <a:solidFill>
                <a:schemeClr val="tx1">
                  <a:lumMod val="85000"/>
                  <a:lumOff val="15000"/>
                </a:schemeClr>
              </a:solidFill>
              <a:latin typeface="Arial" panose="020B0604020202020204" pitchFamily="34" charset="0"/>
              <a:ea typeface="微软雅黑" panose="020B0503020204020204" charset="-122"/>
            </a:endParaRPr>
          </a:p>
        </p:txBody>
      </p:sp>
      <p:sp>
        <p:nvSpPr>
          <p:cNvPr id="17" name="文本框 16"/>
          <p:cNvSpPr txBox="1"/>
          <p:nvPr>
            <p:custDataLst>
              <p:tags r:id="rId15"/>
            </p:custDataLst>
          </p:nvPr>
        </p:nvSpPr>
        <p:spPr>
          <a:xfrm>
            <a:off x="5217254" y="2949969"/>
            <a:ext cx="2107522" cy="472473"/>
          </a:xfrm>
          <a:prstGeom prst="rect">
            <a:avLst/>
          </a:prstGeom>
          <a:noFill/>
        </p:spPr>
        <p:txBody>
          <a:bodyPr wrap="square" rtlCol="0">
            <a:normAutofit/>
          </a:bodyPr>
          <a:lstStyle/>
          <a:p>
            <a:r>
              <a:rPr lang="ja-JP" altLang="zh-CN" sz="1600" b="1" dirty="0">
                <a:solidFill>
                  <a:schemeClr val="tx1">
                    <a:lumMod val="85000"/>
                    <a:lumOff val="15000"/>
                  </a:schemeClr>
                </a:solidFill>
                <a:latin typeface="Arial" panose="020B0604020202020204" pitchFamily="34" charset="0"/>
                <a:ea typeface="微软雅黑" panose="020B0503020204020204" charset="-122"/>
                <a:sym typeface="+mn-ea"/>
              </a:rPr>
              <a:t>ページング機能</a:t>
            </a:r>
            <a:endParaRPr lang="zh-CN" altLang="en-US" sz="1600" dirty="0">
              <a:solidFill>
                <a:schemeClr val="tx1">
                  <a:lumMod val="85000"/>
                  <a:lumOff val="15000"/>
                </a:schemeClr>
              </a:solidFill>
              <a:latin typeface="Arial" panose="020B0604020202020204" pitchFamily="34" charset="0"/>
              <a:ea typeface="微软雅黑" panose="020B0503020204020204" charset="-122"/>
            </a:endParaRPr>
          </a:p>
        </p:txBody>
      </p:sp>
      <p:sp>
        <p:nvSpPr>
          <p:cNvPr id="19" name="Rectangle 29"/>
          <p:cNvSpPr/>
          <p:nvPr>
            <p:custDataLst>
              <p:tags r:id="rId16"/>
            </p:custDataLst>
          </p:nvPr>
        </p:nvSpPr>
        <p:spPr>
          <a:xfrm>
            <a:off x="8983839" y="3493901"/>
            <a:ext cx="2148241" cy="1809858"/>
          </a:xfrm>
          <a:prstGeom prst="rect">
            <a:avLst/>
          </a:prstGeom>
        </p:spPr>
        <p:txBody>
          <a:bodyPr wrap="square">
            <a:normAutofit/>
          </a:bodyPr>
          <a:lstStyle/>
          <a:p>
            <a:pPr>
              <a:lnSpc>
                <a:spcPct val="130000"/>
              </a:lnSpc>
            </a:pPr>
            <a:r>
              <a:rPr lang="ja-JP" altLang="zh-CN" sz="1600" dirty="0">
                <a:solidFill>
                  <a:schemeClr val="tx1">
                    <a:lumMod val="85000"/>
                    <a:lumOff val="15000"/>
                  </a:schemeClr>
                </a:solidFill>
                <a:latin typeface="Arial" panose="020B0604020202020204" pitchFamily="34" charset="0"/>
                <a:ea typeface="微软雅黑" panose="020B0503020204020204" charset="-122"/>
                <a:sym typeface="+mn-ea"/>
              </a:rPr>
              <a:t>・ログイン完了後、ペット情報画面の閲覧ができる</a:t>
            </a:r>
            <a:endParaRPr lang="ja-JP" altLang="zh-CN" sz="1600" dirty="0">
              <a:solidFill>
                <a:schemeClr val="tx1">
                  <a:lumMod val="85000"/>
                  <a:lumOff val="15000"/>
                </a:schemeClr>
              </a:solidFill>
              <a:latin typeface="Arial" panose="020B0604020202020204" pitchFamily="34" charset="0"/>
              <a:ea typeface="微软雅黑" panose="020B0503020204020204" charset="-122"/>
            </a:endParaRPr>
          </a:p>
          <a:p>
            <a:pPr>
              <a:lnSpc>
                <a:spcPct val="130000"/>
              </a:lnSpc>
            </a:pPr>
            <a:endParaRPr lang="zh-CN" altLang="en-US" sz="1600" dirty="0">
              <a:solidFill>
                <a:schemeClr val="tx1">
                  <a:lumMod val="85000"/>
                  <a:lumOff val="15000"/>
                </a:schemeClr>
              </a:solidFill>
              <a:latin typeface="Arial" panose="020B0604020202020204" pitchFamily="34" charset="0"/>
              <a:ea typeface="微软雅黑" panose="020B0503020204020204" charset="-122"/>
            </a:endParaRPr>
          </a:p>
        </p:txBody>
      </p:sp>
      <p:sp>
        <p:nvSpPr>
          <p:cNvPr id="20" name="文本框 19"/>
          <p:cNvSpPr txBox="1"/>
          <p:nvPr>
            <p:custDataLst>
              <p:tags r:id="rId17"/>
            </p:custDataLst>
          </p:nvPr>
        </p:nvSpPr>
        <p:spPr>
          <a:xfrm>
            <a:off x="8984541" y="3004579"/>
            <a:ext cx="2107522" cy="472473"/>
          </a:xfrm>
          <a:prstGeom prst="rect">
            <a:avLst/>
          </a:prstGeom>
          <a:noFill/>
        </p:spPr>
        <p:txBody>
          <a:bodyPr wrap="square" rtlCol="0">
            <a:normAutofit/>
          </a:bodyPr>
          <a:lstStyle/>
          <a:p>
            <a:r>
              <a:rPr lang="ja-JP" altLang="zh-CN" sz="1600" b="1" dirty="0">
                <a:solidFill>
                  <a:schemeClr val="tx1">
                    <a:lumMod val="85000"/>
                    <a:lumOff val="15000"/>
                  </a:schemeClr>
                </a:solidFill>
                <a:latin typeface="Arial" panose="020B0604020202020204" pitchFamily="34" charset="0"/>
                <a:ea typeface="微软雅黑" panose="020B0503020204020204" charset="-122"/>
              </a:rPr>
              <a:t>フィルター機能</a:t>
            </a:r>
          </a:p>
        </p:txBody>
      </p:sp>
      <p:sp>
        <p:nvSpPr>
          <p:cNvPr id="2" name="文本框 1"/>
          <p:cNvSpPr txBox="1"/>
          <p:nvPr>
            <p:custDataLst>
              <p:tags r:id="rId18"/>
            </p:custDataLst>
          </p:nvPr>
        </p:nvSpPr>
        <p:spPr>
          <a:xfrm>
            <a:off x="2052955" y="445770"/>
            <a:ext cx="8051165" cy="657860"/>
          </a:xfrm>
          <a:prstGeom prst="rect">
            <a:avLst/>
          </a:prstGeom>
          <a:noFill/>
        </p:spPr>
        <p:txBody>
          <a:bodyPr wrap="square" bIns="0" rtlCol="0" anchor="b" anchorCtr="0">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3600" b="1" dirty="0">
                <a:ln/>
                <a:solidFill>
                  <a:schemeClr val="accent3"/>
                </a:solidFill>
                <a:effectLst/>
                <a:latin typeface="+mj-ea"/>
                <a:ea typeface="+mj-ea"/>
                <a:cs typeface="+mj-ea"/>
                <a:sym typeface="+mn-ea"/>
              </a:rPr>
              <a:t>ペット&amp;&amp;Webで出来ること</a:t>
            </a:r>
          </a:p>
        </p:txBody>
      </p:sp>
      <p:sp>
        <p:nvSpPr>
          <p:cNvPr id="5" name="Title 6"/>
          <p:cNvSpPr txBox="1"/>
          <p:nvPr>
            <p:custDataLst>
              <p:tags r:id="rId19"/>
            </p:custDataLst>
          </p:nvPr>
        </p:nvSpPr>
        <p:spPr>
          <a:xfrm>
            <a:off x="2095500" y="1177925"/>
            <a:ext cx="8061325" cy="430530"/>
          </a:xfrm>
          <a:prstGeom prst="rect">
            <a:avLst/>
          </a:prstGeom>
          <a:noFill/>
          <a:ln w="3175">
            <a:noFill/>
            <a:prstDash val="dash"/>
          </a:ln>
        </p:spPr>
        <p:txBody>
          <a:bodyPr wrap="square" lIns="90170" tIns="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algn="ctr">
              <a:lnSpc>
                <a:spcPct val="130000"/>
              </a:lnSpc>
              <a:spcAft>
                <a:spcPts val="800"/>
              </a:spcAft>
            </a:pPr>
            <a:r>
              <a:rPr lang="ja-JP" altLang="zh-CN" sz="1600" spc="50" dirty="0">
                <a:ln w="3175">
                  <a:noFill/>
                  <a:prstDash val="dash"/>
                </a:ln>
                <a:solidFill>
                  <a:schemeClr val="tx1">
                    <a:lumMod val="85000"/>
                    <a:lumOff val="15000"/>
                  </a:schemeClr>
                </a:solidFill>
                <a:cs typeface="微软雅黑" panose="020B0503020204020204" charset="-122"/>
              </a:rPr>
              <a:t>基本機能</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18"/>
          <a:stretch>
            <a:fillRect/>
          </a:stretch>
        </p:blipFill>
        <p:spPr>
          <a:xfrm flipH="1">
            <a:off x="10638372" y="5613958"/>
            <a:ext cx="1628213" cy="1121359"/>
          </a:xfrm>
          <a:prstGeom prst="rect">
            <a:avLst/>
          </a:prstGeom>
        </p:spPr>
      </p:pic>
      <p:sp>
        <p:nvSpPr>
          <p:cNvPr id="8" name="圆柱体 7"/>
          <p:cNvSpPr/>
          <p:nvPr>
            <p:custDataLst>
              <p:tags r:id="rId3"/>
            </p:custDataLst>
          </p:nvPr>
        </p:nvSpPr>
        <p:spPr>
          <a:xfrm>
            <a:off x="7630005" y="4064821"/>
            <a:ext cx="2860447" cy="1804123"/>
          </a:xfrm>
          <a:prstGeom prst="can">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lt1"/>
                </a:solidFill>
                <a:latin typeface="微软雅黑" panose="020B0503020204020204" charset="-122"/>
                <a:ea typeface="微软雅黑" panose="020B0503020204020204" charset="-122"/>
              </a:rPr>
              <a:t>データベース</a:t>
            </a:r>
          </a:p>
        </p:txBody>
      </p:sp>
      <p:sp>
        <p:nvSpPr>
          <p:cNvPr id="9" name="矩形 8"/>
          <p:cNvSpPr/>
          <p:nvPr>
            <p:custDataLst>
              <p:tags r:id="rId4"/>
            </p:custDataLst>
          </p:nvPr>
        </p:nvSpPr>
        <p:spPr>
          <a:xfrm>
            <a:off x="1176164" y="1833685"/>
            <a:ext cx="1344168" cy="1005840"/>
          </a:xfrm>
          <a:prstGeom prst="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lt1"/>
                </a:solidFill>
                <a:latin typeface="微软雅黑" panose="020B0503020204020204" charset="-122"/>
                <a:ea typeface="微软雅黑" panose="020B0503020204020204" charset="-122"/>
              </a:rPr>
              <a:t>ブラウザ</a:t>
            </a:r>
          </a:p>
        </p:txBody>
      </p:sp>
      <p:sp>
        <p:nvSpPr>
          <p:cNvPr id="10" name="矩形 9"/>
          <p:cNvSpPr/>
          <p:nvPr>
            <p:custDataLst>
              <p:tags r:id="rId5"/>
            </p:custDataLst>
          </p:nvPr>
        </p:nvSpPr>
        <p:spPr>
          <a:xfrm>
            <a:off x="4676008" y="1833685"/>
            <a:ext cx="1582831" cy="1005840"/>
          </a:xfrm>
          <a:prstGeom prst="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latin typeface="微软雅黑" panose="020B0503020204020204" charset="-122"/>
                <a:ea typeface="微软雅黑" panose="020B0503020204020204" charset="-122"/>
              </a:rPr>
              <a:t>サーブレット</a:t>
            </a:r>
            <a:endParaRPr kumimoji="1" lang="ja-JP" altLang="en-US" dirty="0">
              <a:solidFill>
                <a:schemeClr val="bg1"/>
              </a:solidFill>
              <a:latin typeface="微软雅黑" panose="020B0503020204020204" charset="-122"/>
              <a:ea typeface="微软雅黑" panose="020B0503020204020204" charset="-122"/>
            </a:endParaRPr>
          </a:p>
        </p:txBody>
      </p:sp>
      <p:sp>
        <p:nvSpPr>
          <p:cNvPr id="11" name="矩形 10"/>
          <p:cNvSpPr/>
          <p:nvPr>
            <p:custDataLst>
              <p:tags r:id="rId6"/>
            </p:custDataLst>
          </p:nvPr>
        </p:nvSpPr>
        <p:spPr>
          <a:xfrm>
            <a:off x="2850192" y="4463963"/>
            <a:ext cx="1582831" cy="1005840"/>
          </a:xfrm>
          <a:prstGeom prst="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lt1"/>
                </a:solidFill>
                <a:latin typeface="微软雅黑" panose="020B0503020204020204" charset="-122"/>
                <a:ea typeface="微软雅黑" panose="020B0503020204020204" charset="-122"/>
                <a:cs typeface="微软雅黑" panose="020B0503020204020204" charset="-122"/>
              </a:rPr>
              <a:t>JSP</a:t>
            </a:r>
            <a:r>
              <a:rPr lang="zh-CN" altLang="en-US" dirty="0">
                <a:solidFill>
                  <a:schemeClr val="lt1"/>
                </a:solidFill>
                <a:latin typeface="微软雅黑" panose="020B0503020204020204" charset="-122"/>
                <a:ea typeface="微软雅黑" panose="020B0503020204020204" charset="-122"/>
                <a:cs typeface="微软雅黑" panose="020B0503020204020204" charset="-122"/>
              </a:rPr>
              <a:t>ページ</a:t>
            </a:r>
            <a:endParaRPr kumimoji="1" lang="zh-CN" altLang="en-US" dirty="0">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12" name="矩形 11"/>
          <p:cNvSpPr/>
          <p:nvPr>
            <p:custDataLst>
              <p:tags r:id="rId7"/>
            </p:custDataLst>
          </p:nvPr>
        </p:nvSpPr>
        <p:spPr>
          <a:xfrm>
            <a:off x="8268814" y="1833685"/>
            <a:ext cx="2011680" cy="1005840"/>
          </a:xfrm>
          <a:prstGeom prst="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lt1"/>
                </a:solidFill>
                <a:latin typeface="微软雅黑" panose="020B0503020204020204" charset="-122"/>
                <a:ea typeface="微软雅黑" panose="020B0503020204020204" charset="-122"/>
                <a:cs typeface="微软雅黑" panose="020B0503020204020204" charset="-122"/>
              </a:rPr>
              <a:t>JavaBeans</a:t>
            </a:r>
            <a:r>
              <a:rPr lang="ja-JP" altLang="en-US"/>
              <a:t>クラス</a:t>
            </a:r>
            <a:endParaRPr kumimoji="1" lang="ja-JP" altLang="en-US" dirty="0">
              <a:solidFill>
                <a:schemeClr val="lt1"/>
              </a:solidFill>
              <a:latin typeface="微软雅黑" panose="020B0503020204020204" charset="-122"/>
              <a:ea typeface="微软雅黑" panose="020B0503020204020204" charset="-122"/>
              <a:cs typeface="微软雅黑" panose="020B0503020204020204" charset="-122"/>
            </a:endParaRPr>
          </a:p>
        </p:txBody>
      </p:sp>
      <p:sp>
        <p:nvSpPr>
          <p:cNvPr id="13" name="下箭头 12"/>
          <p:cNvSpPr/>
          <p:nvPr>
            <p:custDataLst>
              <p:tags r:id="rId8"/>
            </p:custDataLst>
          </p:nvPr>
        </p:nvSpPr>
        <p:spPr>
          <a:xfrm>
            <a:off x="8916086" y="2894389"/>
            <a:ext cx="288288" cy="1115568"/>
          </a:xfrm>
          <a:prstGeom prst="downArrow">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lt1"/>
              </a:solidFill>
              <a:latin typeface="微软雅黑" panose="020B0503020204020204" charset="-122"/>
              <a:ea typeface="微软雅黑" panose="020B0503020204020204" charset="-122"/>
            </a:endParaRPr>
          </a:p>
        </p:txBody>
      </p:sp>
      <p:sp>
        <p:nvSpPr>
          <p:cNvPr id="14" name="文本框 13"/>
          <p:cNvSpPr txBox="1"/>
          <p:nvPr>
            <p:custDataLst>
              <p:tags r:id="rId9"/>
            </p:custDataLst>
          </p:nvPr>
        </p:nvSpPr>
        <p:spPr>
          <a:xfrm>
            <a:off x="9405629" y="3267507"/>
            <a:ext cx="1783080" cy="645160"/>
          </a:xfrm>
          <a:prstGeom prst="rect">
            <a:avLst/>
          </a:prstGeom>
          <a:noFill/>
        </p:spPr>
        <p:txBody>
          <a:bodyPr wrap="none" rtlCol="0">
            <a:spAutoFit/>
          </a:bodyPr>
          <a:lstStyle/>
          <a:p>
            <a:r>
              <a:rPr kumimoji="1" lang="zh-CN" altLang="en-US" dirty="0">
                <a:solidFill>
                  <a:schemeClr val="dk1"/>
                </a:solidFill>
                <a:latin typeface="微软雅黑" panose="020B0503020204020204" charset="-122"/>
                <a:ea typeface="微软雅黑" panose="020B0503020204020204" charset="-122"/>
              </a:rPr>
              <a:t>データベース</a:t>
            </a:r>
          </a:p>
          <a:p>
            <a:r>
              <a:rPr lang="ja-JP" altLang="zh-CN" dirty="0">
                <a:solidFill>
                  <a:schemeClr val="dk1"/>
                </a:solidFill>
                <a:latin typeface="微软雅黑" panose="020B0503020204020204" charset="-122"/>
                <a:ea typeface="微软雅黑" panose="020B0503020204020204" charset="-122"/>
              </a:rPr>
              <a:t>に</a:t>
            </a:r>
            <a:r>
              <a:rPr lang="zh-CN" altLang="en-US" dirty="0">
                <a:solidFill>
                  <a:schemeClr val="dk1"/>
                </a:solidFill>
                <a:latin typeface="微软雅黑" panose="020B0503020204020204" charset="-122"/>
                <a:ea typeface="微软雅黑" panose="020B0503020204020204" charset="-122"/>
              </a:rPr>
              <a:t>アクセス</a:t>
            </a:r>
            <a:r>
              <a:rPr lang="ja-JP" altLang="en-US">
                <a:solidFill>
                  <a:schemeClr val="dk1"/>
                </a:solidFill>
                <a:latin typeface="微软雅黑" panose="020B0503020204020204" charset="-122"/>
                <a:ea typeface="微软雅黑" panose="020B0503020204020204" charset="-122"/>
              </a:rPr>
              <a:t>する</a:t>
            </a:r>
            <a:endParaRPr kumimoji="1" lang="ja-JP" altLang="en-US" dirty="0">
              <a:solidFill>
                <a:schemeClr val="dk1"/>
              </a:solidFill>
              <a:latin typeface="微软雅黑" panose="020B0503020204020204" charset="-122"/>
              <a:ea typeface="微软雅黑" panose="020B0503020204020204" charset="-122"/>
            </a:endParaRPr>
          </a:p>
        </p:txBody>
      </p:sp>
      <p:cxnSp>
        <p:nvCxnSpPr>
          <p:cNvPr id="16" name="直线箭头连接符 15"/>
          <p:cNvCxnSpPr>
            <a:cxnSpLocks/>
            <a:stCxn id="10" idx="3"/>
            <a:endCxn id="12" idx="1"/>
          </p:cNvCxnSpPr>
          <p:nvPr>
            <p:custDataLst>
              <p:tags r:id="rId10"/>
            </p:custDataLst>
          </p:nvPr>
        </p:nvCxnSpPr>
        <p:spPr>
          <a:xfrm>
            <a:off x="6258839" y="2336605"/>
            <a:ext cx="2009975"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11"/>
            </p:custDataLst>
          </p:nvPr>
        </p:nvSpPr>
        <p:spPr>
          <a:xfrm>
            <a:off x="2621835" y="1834125"/>
            <a:ext cx="2011680" cy="368300"/>
          </a:xfrm>
          <a:prstGeom prst="rect">
            <a:avLst/>
          </a:prstGeom>
          <a:noFill/>
        </p:spPr>
        <p:txBody>
          <a:bodyPr wrap="none" rtlCol="0">
            <a:spAutoFit/>
          </a:bodyPr>
          <a:lstStyle/>
          <a:p>
            <a:r>
              <a:rPr kumimoji="1" lang="ja-JP" altLang="en-US">
                <a:solidFill>
                  <a:schemeClr val="dk1"/>
                </a:solidFill>
                <a:latin typeface="微软雅黑" panose="020B0503020204020204" charset="-122"/>
                <a:ea typeface="微软雅黑" panose="020B0503020204020204" charset="-122"/>
              </a:rPr>
              <a:t>リクエストを</a:t>
            </a:r>
            <a:r>
              <a:rPr kumimoji="1" lang="zh-CN" altLang="en-US" dirty="0">
                <a:solidFill>
                  <a:schemeClr val="dk1"/>
                </a:solidFill>
                <a:latin typeface="微软雅黑" panose="020B0503020204020204" charset="-122"/>
                <a:ea typeface="微软雅黑" panose="020B0503020204020204" charset="-122"/>
              </a:rPr>
              <a:t>送信</a:t>
            </a:r>
          </a:p>
        </p:txBody>
      </p:sp>
      <p:cxnSp>
        <p:nvCxnSpPr>
          <p:cNvPr id="22" name="直线箭头连接符 21"/>
          <p:cNvCxnSpPr>
            <a:stCxn id="9" idx="3"/>
            <a:endCxn id="10" idx="1"/>
          </p:cNvCxnSpPr>
          <p:nvPr>
            <p:custDataLst>
              <p:tags r:id="rId12"/>
            </p:custDataLst>
          </p:nvPr>
        </p:nvCxnSpPr>
        <p:spPr>
          <a:xfrm>
            <a:off x="2520332" y="2336605"/>
            <a:ext cx="2155676"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3"/>
            </p:custDataLst>
          </p:nvPr>
        </p:nvSpPr>
        <p:spPr>
          <a:xfrm>
            <a:off x="6257027" y="1834079"/>
            <a:ext cx="2011680" cy="368300"/>
          </a:xfrm>
          <a:prstGeom prst="rect">
            <a:avLst/>
          </a:prstGeom>
          <a:noFill/>
        </p:spPr>
        <p:txBody>
          <a:bodyPr wrap="none" rtlCol="0">
            <a:spAutoFit/>
          </a:bodyPr>
          <a:lstStyle/>
          <a:p>
            <a:r>
              <a:rPr lang="ja-JP" altLang="en-US">
                <a:solidFill>
                  <a:schemeClr val="dk1"/>
                </a:solidFill>
                <a:latin typeface="微软雅黑" panose="020B0503020204020204" charset="-122"/>
                <a:ea typeface="微软雅黑" panose="020B0503020204020204" charset="-122"/>
              </a:rPr>
              <a:t>データを</a:t>
            </a:r>
            <a:r>
              <a:rPr lang="zh-CN" altLang="en-US" dirty="0">
                <a:solidFill>
                  <a:schemeClr val="dk1"/>
                </a:solidFill>
                <a:latin typeface="微软雅黑" panose="020B0503020204020204" charset="-122"/>
                <a:ea typeface="微软雅黑" panose="020B0503020204020204" charset="-122"/>
              </a:rPr>
              <a:t>操作</a:t>
            </a:r>
            <a:r>
              <a:rPr lang="ja-JP" altLang="en-US">
                <a:solidFill>
                  <a:schemeClr val="dk1"/>
                </a:solidFill>
                <a:latin typeface="微软雅黑" panose="020B0503020204020204" charset="-122"/>
                <a:ea typeface="微软雅黑" panose="020B0503020204020204" charset="-122"/>
              </a:rPr>
              <a:t>する</a:t>
            </a:r>
            <a:endParaRPr kumimoji="1" lang="ja-JP" altLang="en-US" dirty="0">
              <a:solidFill>
                <a:schemeClr val="dk1"/>
              </a:solidFill>
              <a:latin typeface="微软雅黑" panose="020B0503020204020204" charset="-122"/>
              <a:ea typeface="微软雅黑" panose="020B0503020204020204" charset="-122"/>
            </a:endParaRPr>
          </a:p>
        </p:txBody>
      </p:sp>
      <p:cxnSp>
        <p:nvCxnSpPr>
          <p:cNvPr id="26" name="直线箭头连接符 25"/>
          <p:cNvCxnSpPr>
            <a:stCxn id="10" idx="2"/>
            <a:endCxn id="11" idx="3"/>
          </p:cNvCxnSpPr>
          <p:nvPr>
            <p:custDataLst>
              <p:tags r:id="rId14"/>
            </p:custDataLst>
          </p:nvPr>
        </p:nvCxnSpPr>
        <p:spPr>
          <a:xfrm flipH="1">
            <a:off x="4433023" y="2839525"/>
            <a:ext cx="1034401" cy="212735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1" idx="1"/>
            <a:endCxn id="9" idx="2"/>
          </p:cNvCxnSpPr>
          <p:nvPr>
            <p:custDataLst>
              <p:tags r:id="rId15"/>
            </p:custDataLst>
          </p:nvPr>
        </p:nvCxnSpPr>
        <p:spPr>
          <a:xfrm flipH="1" flipV="1">
            <a:off x="1848248" y="2839525"/>
            <a:ext cx="1001944" cy="212735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176164" y="649793"/>
            <a:ext cx="4001032" cy="58477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GB" altLang="zh-CN" sz="3200" b="1" dirty="0">
                <a:ln/>
                <a:solidFill>
                  <a:schemeClr val="accent3"/>
                </a:solidFill>
                <a:effectLst/>
                <a:latin typeface="微软雅黑" panose="020B0503020204020204" charset="-122"/>
                <a:ea typeface="微软雅黑" panose="020B0503020204020204" charset="-122"/>
                <a:cs typeface="微软雅黑" panose="020B0503020204020204" charset="-122"/>
              </a:rPr>
              <a:t>Web</a:t>
            </a:r>
            <a:r>
              <a:rPr lang="zh-CN" altLang="en-US" sz="3200" b="1" dirty="0">
                <a:ln/>
                <a:solidFill>
                  <a:schemeClr val="accent3"/>
                </a:solidFill>
                <a:effectLst/>
                <a:latin typeface="微软雅黑" panose="020B0503020204020204" charset="-122"/>
                <a:ea typeface="微软雅黑" panose="020B0503020204020204" charset="-122"/>
                <a:cs typeface="微软雅黑" panose="020B0503020204020204" charset="-122"/>
              </a:rPr>
              <a:t>サイト</a:t>
            </a:r>
            <a:r>
              <a:rPr lang="ja-JP" altLang="en-US" sz="3200" b="1">
                <a:ln/>
                <a:solidFill>
                  <a:schemeClr val="accent3"/>
                </a:solidFill>
                <a:effectLst/>
                <a:latin typeface="微软雅黑" panose="020B0503020204020204" charset="-122"/>
                <a:ea typeface="微软雅黑" panose="020B0503020204020204" charset="-122"/>
                <a:cs typeface="微软雅黑" panose="020B0503020204020204" charset="-122"/>
              </a:rPr>
              <a:t>の</a:t>
            </a:r>
            <a:r>
              <a:rPr lang="zh-CN" altLang="en-US" sz="3200" b="1" dirty="0">
                <a:ln/>
                <a:solidFill>
                  <a:schemeClr val="accent3"/>
                </a:solidFill>
                <a:effectLst/>
                <a:latin typeface="微软雅黑" panose="020B0503020204020204" charset="-122"/>
                <a:ea typeface="微软雅黑" panose="020B0503020204020204" charset="-122"/>
                <a:cs typeface="微软雅黑" panose="020B0503020204020204" charset="-122"/>
              </a:rPr>
              <a:t>仕組</a:t>
            </a:r>
            <a:r>
              <a:rPr lang="ja-JP" altLang="en-US" sz="3200" b="1">
                <a:ln/>
                <a:solidFill>
                  <a:schemeClr val="accent3"/>
                </a:solidFill>
                <a:effectLst/>
                <a:latin typeface="微软雅黑" panose="020B0503020204020204" charset="-122"/>
                <a:ea typeface="微软雅黑" panose="020B0503020204020204" charset="-122"/>
                <a:cs typeface="微软雅黑" panose="020B0503020204020204" charset="-122"/>
              </a:rPr>
              <a:t>み</a:t>
            </a:r>
          </a:p>
        </p:txBody>
      </p:sp>
      <p:sp>
        <p:nvSpPr>
          <p:cNvPr id="2" name="文本框 1">
            <a:extLst>
              <a:ext uri="{FF2B5EF4-FFF2-40B4-BE49-F238E27FC236}">
                <a16:creationId xmlns:a16="http://schemas.microsoft.com/office/drawing/2014/main" id="{832D60E1-47F3-4C4B-A0BC-3D361F0CEDC1}"/>
              </a:ext>
            </a:extLst>
          </p:cNvPr>
          <p:cNvSpPr txBox="1"/>
          <p:nvPr/>
        </p:nvSpPr>
        <p:spPr>
          <a:xfrm>
            <a:off x="1333557" y="3572230"/>
            <a:ext cx="2031325" cy="369332"/>
          </a:xfrm>
          <a:prstGeom prst="rect">
            <a:avLst/>
          </a:prstGeom>
          <a:noFill/>
        </p:spPr>
        <p:txBody>
          <a:bodyPr wrap="none" rtlCol="0">
            <a:spAutoFit/>
          </a:bodyPr>
          <a:lstStyle/>
          <a:p>
            <a:r>
              <a:rPr kumimoji="1" lang="zh-CN" altLang="en-US" dirty="0">
                <a:solidFill>
                  <a:schemeClr val="dk1"/>
                </a:solidFill>
                <a:latin typeface="微软雅黑" panose="020B0503020204020204" charset="-122"/>
                <a:ea typeface="微软雅黑" panose="020B0503020204020204" charset="-122"/>
              </a:rPr>
              <a:t>レスポンス</a:t>
            </a:r>
            <a:r>
              <a:rPr kumimoji="1" lang="ja-JP" altLang="en-US">
                <a:solidFill>
                  <a:schemeClr val="dk1"/>
                </a:solidFill>
                <a:latin typeface="微软雅黑" panose="020B0503020204020204" charset="-122"/>
                <a:ea typeface="微软雅黑" panose="020B0503020204020204" charset="-122"/>
              </a:rPr>
              <a:t>を</a:t>
            </a:r>
            <a:r>
              <a:rPr kumimoji="1" lang="zh-CN" altLang="en-US" dirty="0">
                <a:solidFill>
                  <a:schemeClr val="dk1"/>
                </a:solidFill>
                <a:latin typeface="微软雅黑" panose="020B0503020204020204" charset="-122"/>
                <a:ea typeface="微软雅黑" panose="020B0503020204020204" charset="-122"/>
              </a:rPr>
              <a:t>送信</a:t>
            </a:r>
            <a:endParaRPr kumimoji="1"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dissolve">
                                      <p:cBhvr>
                                        <p:cTn id="43" dur="500"/>
                                        <p:tgtEl>
                                          <p:spTgt spid="2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ssolve">
                                      <p:cBhvr>
                                        <p:cTn id="49" dur="500"/>
                                        <p:tgtEl>
                                          <p:spTgt spid="2"/>
                                        </p:tgtEl>
                                      </p:cBhvr>
                                    </p:animEffect>
                                  </p:childTnLst>
                                </p:cTn>
                              </p:par>
                              <p:par>
                                <p:cTn id="50" presetID="9"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dissolv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p:bldP spid="17" grpId="0"/>
      <p:bldP spid="25"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文本&#10;&#10;描述已自动生成"/>
          <p:cNvPicPr>
            <a:picLocks noGrp="1" noChangeAspect="1"/>
          </p:cNvPicPr>
          <p:nvPr>
            <p:ph sz="quarter" idx="4294967295"/>
          </p:nvPr>
        </p:nvPicPr>
        <p:blipFill>
          <a:blip r:embed="rId5"/>
          <a:stretch>
            <a:fillRect/>
          </a:stretch>
        </p:blipFill>
        <p:spPr>
          <a:xfrm>
            <a:off x="7872413" y="1452563"/>
            <a:ext cx="4319587" cy="5108575"/>
          </a:xfrm>
          <a:prstGeom prst="rect">
            <a:avLst/>
          </a:prstGeom>
        </p:spPr>
      </p:pic>
      <p:pic>
        <p:nvPicPr>
          <p:cNvPr id="6" name="图片 5"/>
          <p:cNvPicPr>
            <a:picLocks noChangeAspect="1"/>
          </p:cNvPicPr>
          <p:nvPr userDrawn="1">
            <p:custDataLst>
              <p:tags r:id="rId2"/>
            </p:custDataLst>
          </p:nvPr>
        </p:nvPicPr>
        <p:blipFill>
          <a:blip r:embed="rId6"/>
          <a:stretch>
            <a:fillRect/>
          </a:stretch>
        </p:blipFill>
        <p:spPr>
          <a:xfrm flipH="1">
            <a:off x="10638372" y="5613958"/>
            <a:ext cx="1628213" cy="1121359"/>
          </a:xfrm>
          <a:prstGeom prst="rect">
            <a:avLst/>
          </a:prstGeom>
        </p:spPr>
      </p:pic>
      <p:sp>
        <p:nvSpPr>
          <p:cNvPr id="2" name="标题 1"/>
          <p:cNvSpPr>
            <a:spLocks noGrp="1"/>
          </p:cNvSpPr>
          <p:nvPr>
            <p:ph type="title" idx="4294967295"/>
          </p:nvPr>
        </p:nvSpPr>
        <p:spPr>
          <a:xfrm>
            <a:off x="537155" y="483201"/>
            <a:ext cx="3783013" cy="833438"/>
          </a:xfr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lvl="0" algn="ctr">
              <a:buClrTx/>
              <a:buSzTx/>
              <a:buFontTx/>
            </a:pPr>
            <a:r>
              <a:rPr kumimoji="1" lang="zh-CN" altLang="en-US" dirty="0">
                <a:solidFill>
                  <a:schemeClr val="accent1">
                    <a:lumMod val="75000"/>
                  </a:schemeClr>
                </a:solidFill>
                <a:latin typeface="汉仪旗黑-85S" charset="0"/>
                <a:ea typeface="汉仪旗黑-85S" charset="0"/>
                <a:sym typeface="+mn-ea"/>
              </a:rPr>
              <a:t>データの現状</a:t>
            </a:r>
          </a:p>
        </p:txBody>
      </p:sp>
      <p:pic>
        <p:nvPicPr>
          <p:cNvPr id="7" name="图片 6" descr="文本&#10;&#10;描述已自动生成"/>
          <p:cNvPicPr>
            <a:picLocks noChangeAspect="1"/>
          </p:cNvPicPr>
          <p:nvPr/>
        </p:nvPicPr>
        <p:blipFill>
          <a:blip r:embed="rId7"/>
          <a:stretch>
            <a:fillRect/>
          </a:stretch>
        </p:blipFill>
        <p:spPr>
          <a:xfrm>
            <a:off x="537155" y="1453020"/>
            <a:ext cx="6740619" cy="510779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p:nvPr>
            <p:custDataLst>
              <p:tags r:id="rId2"/>
            </p:custDataLst>
          </p:nvPr>
        </p:nvSpPr>
        <p:spPr>
          <a:xfrm>
            <a:off x="466722" y="586855"/>
            <a:ext cx="3201366" cy="3387497"/>
          </a:xfrm>
          <a:prstGeom prst="rect">
            <a:avLst/>
          </a:prstGeom>
        </p:spPr>
        <p:txBody>
          <a:bodyPr vert="horz" lIns="91440" tIns="45720" rIns="91440" bIns="45720" rtlCol="0" anchor="b" anchorCtr="0">
            <a:normAutofit/>
            <a:scene3d>
              <a:camera prst="orthographicFront"/>
              <a:lightRig rig="harsh" dir="t"/>
            </a:scene3d>
            <a:sp3d extrusionH="57150" prstMaterial="matte">
              <a:bevelT w="63500" h="12700" prst="angle"/>
              <a:contourClr>
                <a:schemeClr val="bg1">
                  <a:lumMod val="65000"/>
                </a:schemeClr>
              </a:contourClr>
            </a:sp3d>
          </a:bodyPr>
          <a:lstStyle/>
          <a:p>
            <a:pPr algn="r" defTabSz="914400">
              <a:lnSpc>
                <a:spcPct val="90000"/>
              </a:lnSpc>
              <a:spcBef>
                <a:spcPct val="0"/>
              </a:spcBef>
              <a:spcAft>
                <a:spcPts val="600"/>
              </a:spcAft>
            </a:pPr>
            <a:r>
              <a:rPr lang="zh-CN" altLang="en-US" sz="4800" kern="1200" dirty="0">
                <a:solidFill>
                  <a:srgbClr val="FFFFFF"/>
                </a:solidFill>
                <a:effectLst/>
                <a:latin typeface="+mj-lt"/>
                <a:ea typeface="+mj-ea"/>
                <a:cs typeface="+mj-cs"/>
              </a:rPr>
              <a:t>感想</a:t>
            </a:r>
            <a:endParaRPr lang="en-US" altLang="ja-JP" sz="4800" kern="1200" dirty="0">
              <a:solidFill>
                <a:srgbClr val="FFFFFF"/>
              </a:solidFill>
              <a:effectLst/>
              <a:latin typeface="+mj-lt"/>
              <a:ea typeface="+mj-ea"/>
              <a:cs typeface="+mj-cs"/>
            </a:endParaRPr>
          </a:p>
        </p:txBody>
      </p:sp>
      <p:sp>
        <p:nvSpPr>
          <p:cNvPr id="24" name="文本框 23">
            <a:extLst>
              <a:ext uri="{FF2B5EF4-FFF2-40B4-BE49-F238E27FC236}">
                <a16:creationId xmlns:a16="http://schemas.microsoft.com/office/drawing/2014/main" id="{2DF9B034-9FDC-634A-900D-0A2E627A5C16}"/>
              </a:ext>
            </a:extLst>
          </p:cNvPr>
          <p:cNvSpPr txBox="1"/>
          <p:nvPr/>
        </p:nvSpPr>
        <p:spPr>
          <a:xfrm>
            <a:off x="4698687" y="819199"/>
            <a:ext cx="6555347" cy="2922808"/>
          </a:xfrm>
          <a:prstGeom prst="rect">
            <a:avLst/>
          </a:prstGeom>
        </p:spPr>
        <p:txBody>
          <a:bodyPr vert="horz" lIns="91440" tIns="45720" rIns="91440" bIns="45720" rtlCol="0" anchor="ctr">
            <a:normAutofit/>
          </a:bodyPr>
          <a:lstStyle/>
          <a:p>
            <a:r>
              <a:rPr lang="zh-CN" altLang="en-US" sz="2000" dirty="0">
                <a:solidFill>
                  <a:schemeClr val="tx1">
                    <a:lumMod val="85000"/>
                    <a:lumOff val="15000"/>
                  </a:schemeClr>
                </a:solidFill>
                <a:latin typeface="Arial" panose="020B0604020202020204" pitchFamily="34" charset="0"/>
                <a:ea typeface="微软雅黑" panose="020B0503020204020204" charset="-122"/>
              </a:rPr>
              <a:t>元々</a:t>
            </a:r>
            <a:r>
              <a:rPr lang="ja-JP" altLang="en-US" sz="2000">
                <a:solidFill>
                  <a:schemeClr val="tx1">
                    <a:lumMod val="85000"/>
                    <a:lumOff val="15000"/>
                  </a:schemeClr>
                </a:solidFill>
                <a:latin typeface="Arial" panose="020B0604020202020204" pitchFamily="34" charset="0"/>
                <a:ea typeface="微软雅黑" panose="020B0503020204020204" charset="-122"/>
              </a:rPr>
              <a:t>ブリーダー投稿機能、管理機能なども</a:t>
            </a:r>
            <a:r>
              <a:rPr lang="zh-CN" altLang="en-US" sz="2000" dirty="0">
                <a:solidFill>
                  <a:schemeClr val="tx1">
                    <a:lumMod val="85000"/>
                    <a:lumOff val="15000"/>
                  </a:schemeClr>
                </a:solidFill>
                <a:latin typeface="Arial" panose="020B0604020202020204" pitchFamily="34" charset="0"/>
                <a:ea typeface="微软雅黑" panose="020B0503020204020204" charset="-122"/>
              </a:rPr>
              <a:t>作り出したいですが</a:t>
            </a:r>
            <a:r>
              <a:rPr lang="ja-JP" altLang="en-US" sz="2000">
                <a:solidFill>
                  <a:schemeClr val="tx1">
                    <a:lumMod val="85000"/>
                    <a:lumOff val="15000"/>
                  </a:schemeClr>
                </a:solidFill>
                <a:latin typeface="Arial" panose="020B0604020202020204" pitchFamily="34" charset="0"/>
                <a:ea typeface="微软雅黑" panose="020B0503020204020204" charset="-122"/>
              </a:rPr>
              <a:t>、時間および能力の</a:t>
            </a:r>
            <a:r>
              <a:rPr lang="zh-CN" altLang="en-US" sz="2000" dirty="0">
                <a:solidFill>
                  <a:schemeClr val="tx1">
                    <a:lumMod val="85000"/>
                    <a:lumOff val="15000"/>
                  </a:schemeClr>
                </a:solidFill>
                <a:latin typeface="Arial" panose="020B0604020202020204" pitchFamily="34" charset="0"/>
                <a:ea typeface="微软雅黑" panose="020B0503020204020204" charset="-122"/>
              </a:rPr>
              <a:t>原因</a:t>
            </a:r>
            <a:r>
              <a:rPr lang="ja-JP" altLang="en-US" sz="2000">
                <a:solidFill>
                  <a:schemeClr val="tx1">
                    <a:lumMod val="85000"/>
                    <a:lumOff val="15000"/>
                  </a:schemeClr>
                </a:solidFill>
                <a:latin typeface="Arial" panose="020B0604020202020204" pitchFamily="34" charset="0"/>
                <a:ea typeface="微软雅黑" panose="020B0503020204020204" charset="-122"/>
              </a:rPr>
              <a:t>で完成</a:t>
            </a:r>
            <a:r>
              <a:rPr lang="zh-CN" altLang="en-US" sz="2000" dirty="0">
                <a:solidFill>
                  <a:schemeClr val="tx1">
                    <a:lumMod val="85000"/>
                    <a:lumOff val="15000"/>
                  </a:schemeClr>
                </a:solidFill>
                <a:latin typeface="Arial" panose="020B0604020202020204" pitchFamily="34" charset="0"/>
                <a:ea typeface="微软雅黑" panose="020B0503020204020204" charset="-122"/>
              </a:rPr>
              <a:t>できませんでした。</a:t>
            </a:r>
            <a:r>
              <a:rPr lang="ja-JP" altLang="en-US" sz="2000">
                <a:solidFill>
                  <a:schemeClr val="tx1">
                    <a:lumMod val="85000"/>
                    <a:lumOff val="15000"/>
                  </a:schemeClr>
                </a:solidFill>
                <a:latin typeface="Arial" panose="020B0604020202020204" pitchFamily="34" charset="0"/>
                <a:ea typeface="微软雅黑" panose="020B0503020204020204" charset="-122"/>
              </a:rPr>
              <a:t>簡単なように見えるウェブサイト</a:t>
            </a:r>
            <a:r>
              <a:rPr lang="zh-CN" altLang="en-US" sz="2000" dirty="0">
                <a:solidFill>
                  <a:schemeClr val="tx1">
                    <a:lumMod val="85000"/>
                    <a:lumOff val="15000"/>
                  </a:schemeClr>
                </a:solidFill>
                <a:latin typeface="Arial" panose="020B0604020202020204" pitchFamily="34" charset="0"/>
                <a:ea typeface="微软雅黑" panose="020B0503020204020204" charset="-122"/>
              </a:rPr>
              <a:t>が、</a:t>
            </a:r>
            <a:r>
              <a:rPr lang="ja-JP" altLang="en-US" sz="2000">
                <a:solidFill>
                  <a:schemeClr val="tx1">
                    <a:lumMod val="85000"/>
                    <a:lumOff val="15000"/>
                  </a:schemeClr>
                </a:solidFill>
                <a:latin typeface="Arial" panose="020B0604020202020204" pitchFamily="34" charset="0"/>
                <a:ea typeface="微软雅黑" panose="020B0503020204020204" charset="-122"/>
              </a:rPr>
              <a:t>色んな機能が実現でき、最初からきちんと計画しなければならない</a:t>
            </a:r>
            <a:r>
              <a:rPr lang="zh-CN" altLang="en-US" sz="2000" dirty="0">
                <a:solidFill>
                  <a:schemeClr val="tx1">
                    <a:lumMod val="85000"/>
                    <a:lumOff val="15000"/>
                  </a:schemeClr>
                </a:solidFill>
                <a:latin typeface="Arial" panose="020B0604020202020204" pitchFamily="34" charset="0"/>
                <a:ea typeface="微软雅黑" panose="020B0503020204020204" charset="-122"/>
              </a:rPr>
              <a:t>ことがわかりました。今回の卒業制作は</a:t>
            </a:r>
            <a:r>
              <a:rPr lang="ja-JP" altLang="en-US" sz="2000">
                <a:solidFill>
                  <a:schemeClr val="tx1">
                    <a:lumMod val="85000"/>
                    <a:lumOff val="15000"/>
                  </a:schemeClr>
                </a:solidFill>
                <a:latin typeface="Arial" panose="020B0604020202020204" pitchFamily="34" charset="0"/>
                <a:ea typeface="微软雅黑" panose="020B0503020204020204" charset="-122"/>
              </a:rPr>
              <a:t>完璧とは</a:t>
            </a:r>
            <a:r>
              <a:rPr lang="zh-CN" altLang="en-US" sz="2000" dirty="0">
                <a:solidFill>
                  <a:schemeClr val="tx1">
                    <a:lumMod val="85000"/>
                    <a:lumOff val="15000"/>
                  </a:schemeClr>
                </a:solidFill>
                <a:latin typeface="Arial" panose="020B0604020202020204" pitchFamily="34" charset="0"/>
                <a:ea typeface="微软雅黑" panose="020B0503020204020204" charset="-122"/>
              </a:rPr>
              <a:t>言えません</a:t>
            </a:r>
            <a:r>
              <a:rPr lang="ja-JP" altLang="en-US" sz="2000">
                <a:solidFill>
                  <a:schemeClr val="tx1">
                    <a:lumMod val="85000"/>
                    <a:lumOff val="15000"/>
                  </a:schemeClr>
                </a:solidFill>
                <a:latin typeface="Arial" panose="020B0604020202020204" pitchFamily="34" charset="0"/>
                <a:ea typeface="微软雅黑" panose="020B0503020204020204" charset="-122"/>
              </a:rPr>
              <a:t>が、自分の手で実際にウェブサイトを創り出すのは、達成感が半端ない</a:t>
            </a:r>
            <a:r>
              <a:rPr lang="zh-CN" altLang="en-US" sz="2000" dirty="0">
                <a:solidFill>
                  <a:schemeClr val="tx1">
                    <a:lumMod val="85000"/>
                    <a:lumOff val="15000"/>
                  </a:schemeClr>
                </a:solidFill>
                <a:latin typeface="Arial" panose="020B0604020202020204" pitchFamily="34" charset="0"/>
                <a:ea typeface="微软雅黑" panose="020B0503020204020204" charset="-122"/>
              </a:rPr>
              <a:t>です</a:t>
            </a:r>
            <a:r>
              <a:rPr lang="ja-JP" altLang="en-US" sz="2000">
                <a:solidFill>
                  <a:schemeClr val="tx1">
                    <a:lumMod val="85000"/>
                    <a:lumOff val="15000"/>
                  </a:schemeClr>
                </a:solidFill>
                <a:latin typeface="Arial" panose="020B0604020202020204" pitchFamily="34" charset="0"/>
                <a:ea typeface="微软雅黑" panose="020B0503020204020204" charset="-122"/>
              </a:rPr>
              <a:t>！</a:t>
            </a:r>
          </a:p>
          <a:p>
            <a:endParaRPr lang="ja-JP" altLang="en-US" sz="2000">
              <a:solidFill>
                <a:schemeClr val="tx1">
                  <a:lumMod val="85000"/>
                  <a:lumOff val="15000"/>
                </a:schemeClr>
              </a:solidFill>
              <a:latin typeface="Arial" panose="020B0604020202020204" pitchFamily="34" charset="0"/>
              <a:ea typeface="微软雅黑" panose="020B0503020204020204" charset="-122"/>
            </a:endParaRPr>
          </a:p>
          <a:p>
            <a:pPr algn="r"/>
            <a:r>
              <a:rPr lang="zh-CN" altLang="en-US" sz="2000" dirty="0">
                <a:latin typeface="阿里巴巴普惠体" panose="00020600040101010101" pitchFamily="18" charset="-122"/>
                <a:ea typeface="阿里巴巴普惠体" panose="00020600040101010101" pitchFamily="18" charset="-122"/>
              </a:rPr>
              <a:t>蒋</a:t>
            </a:r>
            <a:r>
              <a:rPr lang="ja-JP" altLang="en-US" sz="2000">
                <a:latin typeface="阿里巴巴普惠体" panose="00020600040101010101" pitchFamily="18" charset="-122"/>
                <a:ea typeface="阿里巴巴普惠体" panose="00020600040101010101" pitchFamily="18" charset="-122"/>
              </a:rPr>
              <a:t> </a:t>
            </a:r>
            <a:r>
              <a:rPr lang="zh-CN" altLang="en-US" sz="2000" dirty="0">
                <a:latin typeface="阿里巴巴普惠体" panose="00020600040101010101" pitchFamily="18" charset="-122"/>
                <a:ea typeface="阿里巴巴普惠体" panose="00020600040101010101" pitchFamily="18" charset="-122"/>
              </a:rPr>
              <a:t>皓</a:t>
            </a:r>
            <a:endParaRPr lang="en-US" altLang="zh-CN" sz="2000" dirty="0"/>
          </a:p>
        </p:txBody>
      </p:sp>
      <p:sp>
        <p:nvSpPr>
          <p:cNvPr id="25" name="文本框 24">
            <a:extLst>
              <a:ext uri="{FF2B5EF4-FFF2-40B4-BE49-F238E27FC236}">
                <a16:creationId xmlns:a16="http://schemas.microsoft.com/office/drawing/2014/main" id="{CCEB6C24-0983-DC44-88E8-1D4939A2B966}"/>
              </a:ext>
            </a:extLst>
          </p:cNvPr>
          <p:cNvSpPr txBox="1"/>
          <p:nvPr/>
        </p:nvSpPr>
        <p:spPr>
          <a:xfrm>
            <a:off x="4698687" y="4258302"/>
            <a:ext cx="6555689" cy="2031325"/>
          </a:xfrm>
          <a:prstGeom prst="rect">
            <a:avLst/>
          </a:prstGeom>
          <a:noFill/>
        </p:spPr>
        <p:txBody>
          <a:bodyPr wrap="square">
            <a:spAutoFit/>
          </a:bodyPr>
          <a:lstStyle/>
          <a:p>
            <a:r>
              <a:rPr lang="ja-JP" altLang="en-US"/>
              <a:t>フルスタックエンジニアを</a:t>
            </a:r>
            <a:r>
              <a:rPr lang="zh-CN" altLang="en-US" dirty="0"/>
              <a:t>目指</a:t>
            </a:r>
            <a:r>
              <a:rPr lang="ja-JP" altLang="en-US"/>
              <a:t>す</a:t>
            </a:r>
            <a:r>
              <a:rPr lang="zh-CN" altLang="en-US" dirty="0"/>
              <a:t>蔣</a:t>
            </a:r>
            <a:r>
              <a:rPr lang="ja-JP" altLang="en-US"/>
              <a:t>さんから</a:t>
            </a:r>
            <a:r>
              <a:rPr lang="zh-CN" altLang="en-US" dirty="0"/>
              <a:t>勉強</a:t>
            </a:r>
            <a:r>
              <a:rPr lang="ja-JP" altLang="en-US"/>
              <a:t>したバックエンド</a:t>
            </a:r>
            <a:r>
              <a:rPr lang="zh-CN" altLang="en-US" dirty="0"/>
              <a:t>技術</a:t>
            </a:r>
            <a:r>
              <a:rPr lang="ja-JP" altLang="en-US"/>
              <a:t>に</a:t>
            </a:r>
            <a:r>
              <a:rPr lang="zh-CN" altLang="en-US" dirty="0"/>
              <a:t>自分</a:t>
            </a:r>
            <a:r>
              <a:rPr lang="ja-JP" altLang="en-US"/>
              <a:t>の</a:t>
            </a:r>
            <a:r>
              <a:rPr lang="zh-CN" altLang="en-US" dirty="0"/>
              <a:t>身</a:t>
            </a:r>
            <a:r>
              <a:rPr lang="ja-JP" altLang="en-US"/>
              <a:t>についたフロントエンド</a:t>
            </a:r>
            <a:r>
              <a:rPr lang="zh-CN" altLang="en-US" dirty="0"/>
              <a:t>技術</a:t>
            </a:r>
            <a:r>
              <a:rPr lang="ja-JP" altLang="en-US"/>
              <a:t>で、ウェブサイトの</a:t>
            </a:r>
            <a:r>
              <a:rPr lang="zh-CN" altLang="en-US" dirty="0"/>
              <a:t>構築</a:t>
            </a:r>
            <a:r>
              <a:rPr lang="ja-JP" altLang="en-US"/>
              <a:t>ができました。グループ</a:t>
            </a:r>
            <a:r>
              <a:rPr lang="zh-CN" altLang="en-US" dirty="0"/>
              <a:t>活動</a:t>
            </a:r>
            <a:r>
              <a:rPr lang="ja-JP" altLang="en-US"/>
              <a:t>のおかげで、</a:t>
            </a:r>
            <a:r>
              <a:rPr lang="zh-CN" altLang="en-US" dirty="0"/>
              <a:t>無口</a:t>
            </a:r>
            <a:r>
              <a:rPr lang="ja-JP" altLang="en-US"/>
              <a:t>な</a:t>
            </a:r>
            <a:r>
              <a:rPr lang="zh-CN" altLang="en-US" dirty="0"/>
              <a:t>自分</a:t>
            </a:r>
            <a:r>
              <a:rPr lang="ja-JP" altLang="en-US"/>
              <a:t>も</a:t>
            </a:r>
            <a:r>
              <a:rPr lang="zh-CN" altLang="en-US" dirty="0"/>
              <a:t>友達</a:t>
            </a:r>
            <a:r>
              <a:rPr lang="ja-JP" altLang="en-US"/>
              <a:t>ができました。</a:t>
            </a:r>
            <a:r>
              <a:rPr lang="zh-CN" altLang="en-US" dirty="0"/>
              <a:t>人</a:t>
            </a:r>
            <a:r>
              <a:rPr lang="ja-JP" altLang="en-US"/>
              <a:t>とのコミュニケーションはプログラミングより</a:t>
            </a:r>
            <a:r>
              <a:rPr lang="zh-CN" altLang="en-US" dirty="0"/>
              <a:t>大変</a:t>
            </a:r>
            <a:r>
              <a:rPr lang="ja-JP" altLang="en-US"/>
              <a:t>だったことだと</a:t>
            </a:r>
            <a:r>
              <a:rPr lang="zh-CN" altLang="en-US" dirty="0"/>
              <a:t>思</a:t>
            </a:r>
            <a:r>
              <a:rPr lang="ja-JP" altLang="en-US"/>
              <a:t>います。</a:t>
            </a:r>
            <a:endParaRPr lang="en-US" altLang="ja-JP" dirty="0"/>
          </a:p>
          <a:p>
            <a:endParaRPr lang="en-US" altLang="zh-CN" dirty="0"/>
          </a:p>
          <a:p>
            <a:pPr lvl="0" algn="r">
              <a:defRPr/>
            </a:pPr>
            <a:r>
              <a:rPr lang="zh-CN" altLang="en-US" dirty="0">
                <a:latin typeface="阿里巴巴普惠体" panose="00020600040101010101" pitchFamily="18" charset="-122"/>
                <a:ea typeface="阿里巴巴普惠体" panose="00020600040101010101" pitchFamily="18" charset="-122"/>
              </a:rPr>
              <a:t>王志仁</a:t>
            </a:r>
          </a:p>
        </p:txBody>
      </p:sp>
    </p:spTree>
    <p:custDataLst>
      <p:tags r:id="rId1"/>
    </p:custDataLst>
    <p:extLst>
      <p:ext uri="{BB962C8B-B14F-4D97-AF65-F5344CB8AC3E}">
        <p14:creationId xmlns:p14="http://schemas.microsoft.com/office/powerpoint/2010/main" val="6675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p:nvPr>
            <p:custDataLst>
              <p:tags r:id="rId2"/>
            </p:custDataLst>
          </p:nvPr>
        </p:nvSpPr>
        <p:spPr>
          <a:xfrm>
            <a:off x="466722" y="586855"/>
            <a:ext cx="3201366" cy="3387497"/>
          </a:xfrm>
          <a:prstGeom prst="rect">
            <a:avLst/>
          </a:prstGeom>
        </p:spPr>
        <p:txBody>
          <a:bodyPr vert="horz" lIns="91440" tIns="45720" rIns="91440" bIns="45720" rtlCol="0" anchor="b" anchorCtr="0">
            <a:normAutofit/>
            <a:scene3d>
              <a:camera prst="orthographicFront"/>
              <a:lightRig rig="harsh" dir="t"/>
            </a:scene3d>
            <a:sp3d extrusionH="57150" prstMaterial="matte">
              <a:bevelT w="63500" h="12700" prst="angle"/>
              <a:contourClr>
                <a:schemeClr val="bg1">
                  <a:lumMod val="65000"/>
                </a:schemeClr>
              </a:contourClr>
            </a:sp3d>
          </a:bodyPr>
          <a:lstStyle/>
          <a:p>
            <a:pPr algn="r" defTabSz="914400">
              <a:lnSpc>
                <a:spcPct val="90000"/>
              </a:lnSpc>
              <a:spcBef>
                <a:spcPct val="0"/>
              </a:spcBef>
              <a:spcAft>
                <a:spcPts val="600"/>
              </a:spcAft>
            </a:pPr>
            <a:r>
              <a:rPr lang="zh-CN" altLang="en-US" sz="4800" kern="1200" dirty="0">
                <a:solidFill>
                  <a:srgbClr val="FFFFFF"/>
                </a:solidFill>
                <a:effectLst/>
                <a:latin typeface="+mj-lt"/>
                <a:ea typeface="+mj-ea"/>
                <a:cs typeface="+mj-cs"/>
              </a:rPr>
              <a:t>感想</a:t>
            </a:r>
            <a:endParaRPr lang="en-US" altLang="ja-JP" sz="4800" kern="1200" dirty="0">
              <a:solidFill>
                <a:srgbClr val="FFFFFF"/>
              </a:solidFill>
              <a:effectLst/>
              <a:latin typeface="+mj-lt"/>
              <a:ea typeface="+mj-ea"/>
              <a:cs typeface="+mj-cs"/>
            </a:endParaRPr>
          </a:p>
        </p:txBody>
      </p:sp>
      <p:sp>
        <p:nvSpPr>
          <p:cNvPr id="24" name="文本框 23">
            <a:extLst>
              <a:ext uri="{FF2B5EF4-FFF2-40B4-BE49-F238E27FC236}">
                <a16:creationId xmlns:a16="http://schemas.microsoft.com/office/drawing/2014/main" id="{2DF9B034-9FDC-634A-900D-0A2E627A5C16}"/>
              </a:ext>
            </a:extLst>
          </p:cNvPr>
          <p:cNvSpPr txBox="1"/>
          <p:nvPr/>
        </p:nvSpPr>
        <p:spPr>
          <a:xfrm>
            <a:off x="4699029" y="591616"/>
            <a:ext cx="6555347" cy="2912670"/>
          </a:xfrm>
          <a:prstGeom prst="rect">
            <a:avLst/>
          </a:prstGeom>
        </p:spPr>
        <p:txBody>
          <a:bodyPr vert="horz" lIns="91440" tIns="45720" rIns="91440" bIns="45720" rtlCol="0" anchor="ctr">
            <a:normAutofit/>
          </a:bodyPr>
          <a:lstStyle/>
          <a:p>
            <a:r>
              <a:rPr lang="zh-CN" altLang="en-US" sz="2000" dirty="0"/>
              <a:t>卒業制作を通して、自分の欠点があることに気づきました。制作完成するには、他の人の助けが必要でした、助けてくれてとても感謝しています。今後も、自分自身を向上させ、一人で実行できる人になるように努めます。</a:t>
            </a:r>
            <a:endParaRPr lang="en-US" altLang="zh-CN" sz="2000" dirty="0"/>
          </a:p>
          <a:p>
            <a:endParaRPr lang="en-US" altLang="zh-CN" sz="2000" dirty="0"/>
          </a:p>
          <a:p>
            <a:pPr lvl="0" algn="r">
              <a:defRPr/>
            </a:pPr>
            <a:r>
              <a:rPr lang="zh-CN" altLang="en-US" sz="2000" dirty="0">
                <a:latin typeface="阿里巴巴普惠体" panose="00020600040101010101" pitchFamily="18" charset="-122"/>
                <a:ea typeface="阿里巴巴普惠体" panose="00020600040101010101" pitchFamily="18" charset="-122"/>
              </a:rPr>
              <a:t>蘇 魁</a:t>
            </a:r>
            <a:endParaRPr lang="en-US" altLang="zh-CN" sz="2000" dirty="0"/>
          </a:p>
        </p:txBody>
      </p:sp>
      <p:sp>
        <p:nvSpPr>
          <p:cNvPr id="25" name="文本框 24">
            <a:extLst>
              <a:ext uri="{FF2B5EF4-FFF2-40B4-BE49-F238E27FC236}">
                <a16:creationId xmlns:a16="http://schemas.microsoft.com/office/drawing/2014/main" id="{CCEB6C24-0983-DC44-88E8-1D4939A2B966}"/>
              </a:ext>
            </a:extLst>
          </p:cNvPr>
          <p:cNvSpPr txBox="1"/>
          <p:nvPr/>
        </p:nvSpPr>
        <p:spPr>
          <a:xfrm>
            <a:off x="4698687" y="3974352"/>
            <a:ext cx="6555689" cy="1754326"/>
          </a:xfrm>
          <a:prstGeom prst="rect">
            <a:avLst/>
          </a:prstGeom>
          <a:noFill/>
        </p:spPr>
        <p:txBody>
          <a:bodyPr wrap="square">
            <a:spAutoFit/>
          </a:bodyPr>
          <a:lstStyle/>
          <a:p>
            <a:r>
              <a:rPr lang="zh-CN" altLang="en-US" dirty="0"/>
              <a:t>みんなと一緒にペットサイトを作って、協力の大切さを感じて、作っていく過程で分からないこともあったけど、最后にみんなで話し合って問題を解決していくことができて、この卒業制作がとても充実して楽しかったと思います。</a:t>
            </a:r>
            <a:endParaRPr lang="en-US" altLang="zh-CN" dirty="0"/>
          </a:p>
          <a:p>
            <a:endParaRPr lang="en-US" altLang="zh-CN" dirty="0"/>
          </a:p>
          <a:p>
            <a:pPr lvl="0" algn="r">
              <a:defRPr/>
            </a:pPr>
            <a:r>
              <a:rPr lang="zh-CN" altLang="en-US" dirty="0">
                <a:latin typeface="阿里巴巴普惠体" panose="00020600040101010101" pitchFamily="18" charset="-122"/>
                <a:ea typeface="阿里巴巴普惠体" panose="00020600040101010101" pitchFamily="18" charset="-122"/>
              </a:rPr>
              <a:t>宋文静</a:t>
            </a:r>
          </a:p>
        </p:txBody>
      </p:sp>
    </p:spTree>
    <p:custDataLst>
      <p:tags r:id="rId1"/>
    </p:custDataLst>
    <p:extLst>
      <p:ext uri="{BB962C8B-B14F-4D97-AF65-F5344CB8AC3E}">
        <p14:creationId xmlns:p14="http://schemas.microsoft.com/office/powerpoint/2010/main" val="221466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p:cNvSpPr txBox="1"/>
          <p:nvPr>
            <p:custDataLst>
              <p:tags r:id="rId2"/>
            </p:custDataLst>
          </p:nvPr>
        </p:nvSpPr>
        <p:spPr>
          <a:xfrm>
            <a:off x="466722" y="586855"/>
            <a:ext cx="3201366" cy="3387497"/>
          </a:xfrm>
          <a:prstGeom prst="rect">
            <a:avLst/>
          </a:prstGeom>
        </p:spPr>
        <p:txBody>
          <a:bodyPr vert="horz" lIns="91440" tIns="45720" rIns="91440" bIns="45720" rtlCol="0" anchor="b" anchorCtr="0">
            <a:normAutofit/>
            <a:scene3d>
              <a:camera prst="orthographicFront"/>
              <a:lightRig rig="harsh" dir="t"/>
            </a:scene3d>
            <a:sp3d extrusionH="57150" prstMaterial="matte">
              <a:bevelT w="63500" h="12700" prst="angle"/>
              <a:contourClr>
                <a:schemeClr val="bg1">
                  <a:lumMod val="65000"/>
                </a:schemeClr>
              </a:contourClr>
            </a:sp3d>
          </a:bodyPr>
          <a:lstStyle/>
          <a:p>
            <a:pPr algn="r" defTabSz="914400">
              <a:lnSpc>
                <a:spcPct val="90000"/>
              </a:lnSpc>
              <a:spcBef>
                <a:spcPct val="0"/>
              </a:spcBef>
              <a:spcAft>
                <a:spcPts val="600"/>
              </a:spcAft>
            </a:pPr>
            <a:r>
              <a:rPr lang="zh-CN" altLang="en-US" sz="4800" kern="1200" dirty="0">
                <a:solidFill>
                  <a:srgbClr val="FFFFFF"/>
                </a:solidFill>
                <a:effectLst/>
                <a:latin typeface="+mj-lt"/>
                <a:ea typeface="+mj-ea"/>
                <a:cs typeface="+mj-cs"/>
              </a:rPr>
              <a:t>感想</a:t>
            </a:r>
            <a:endParaRPr lang="en-US" altLang="ja-JP" sz="4800" kern="1200" dirty="0">
              <a:solidFill>
                <a:srgbClr val="FFFFFF"/>
              </a:solidFill>
              <a:effectLst/>
              <a:latin typeface="+mj-lt"/>
              <a:ea typeface="+mj-ea"/>
              <a:cs typeface="+mj-cs"/>
            </a:endParaRPr>
          </a:p>
        </p:txBody>
      </p:sp>
      <p:sp>
        <p:nvSpPr>
          <p:cNvPr id="24" name="文本框 23">
            <a:extLst>
              <a:ext uri="{FF2B5EF4-FFF2-40B4-BE49-F238E27FC236}">
                <a16:creationId xmlns:a16="http://schemas.microsoft.com/office/drawing/2014/main" id="{2DF9B034-9FDC-634A-900D-0A2E627A5C16}"/>
              </a:ext>
            </a:extLst>
          </p:cNvPr>
          <p:cNvSpPr txBox="1"/>
          <p:nvPr/>
        </p:nvSpPr>
        <p:spPr>
          <a:xfrm>
            <a:off x="4699029" y="1045158"/>
            <a:ext cx="6555347" cy="2266059"/>
          </a:xfrm>
          <a:prstGeom prst="rect">
            <a:avLst/>
          </a:prstGeom>
        </p:spPr>
        <p:txBody>
          <a:bodyPr vert="horz" lIns="91440" tIns="45720" rIns="91440" bIns="45720" rtlCol="0" anchor="ctr">
            <a:normAutofit/>
          </a:bodyPr>
          <a:lstStyle/>
          <a:p>
            <a:pPr defTabSz="914400">
              <a:lnSpc>
                <a:spcPct val="90000"/>
              </a:lnSpc>
              <a:spcAft>
                <a:spcPts val="600"/>
              </a:spcAft>
            </a:pPr>
            <a:r>
              <a:rPr lang="zh-CN" altLang="en-US" sz="2000" dirty="0"/>
              <a:t>大変</a:t>
            </a:r>
            <a:r>
              <a:rPr lang="ja-JP" altLang="en-US" sz="2000"/>
              <a:t>な</a:t>
            </a:r>
            <a:r>
              <a:rPr lang="zh-CN" altLang="en-US" sz="2000" dirty="0"/>
              <a:t>事・辛</a:t>
            </a:r>
            <a:r>
              <a:rPr lang="ja-JP" altLang="en-US" sz="2000"/>
              <a:t>い</a:t>
            </a:r>
            <a:r>
              <a:rPr lang="zh-CN" altLang="en-US" sz="2000" dirty="0"/>
              <a:t>時、色々</a:t>
            </a:r>
            <a:r>
              <a:rPr lang="ja-JP" altLang="en-US" sz="2000"/>
              <a:t>あったと</a:t>
            </a:r>
            <a:r>
              <a:rPr lang="zh-CN" altLang="en-US" sz="2000" dirty="0"/>
              <a:t>思</a:t>
            </a:r>
            <a:r>
              <a:rPr lang="ja-JP" altLang="en-US" sz="2000"/>
              <a:t>います。その</a:t>
            </a:r>
            <a:r>
              <a:rPr lang="zh-CN" altLang="en-US" sz="2000" dirty="0"/>
              <a:t>中</a:t>
            </a:r>
            <a:r>
              <a:rPr lang="ja-JP" altLang="en-US" sz="2000"/>
              <a:t>メンバーの</a:t>
            </a:r>
            <a:r>
              <a:rPr lang="zh-CN" altLang="en-US" sz="2000" dirty="0"/>
              <a:t>協力</a:t>
            </a:r>
            <a:r>
              <a:rPr lang="ja-JP" altLang="en-US" sz="2000"/>
              <a:t>さを</a:t>
            </a:r>
            <a:r>
              <a:rPr lang="zh-CN" altLang="en-US" sz="2000" dirty="0"/>
              <a:t>感</a:t>
            </a:r>
            <a:r>
              <a:rPr lang="ja-JP" altLang="en-US" sz="2000"/>
              <a:t>じてました。２</a:t>
            </a:r>
            <a:r>
              <a:rPr lang="zh-CN" altLang="en-US" sz="2000" dirty="0"/>
              <a:t>年間早</a:t>
            </a:r>
            <a:r>
              <a:rPr lang="ja-JP" altLang="en-US" sz="2000"/>
              <a:t>かったと</a:t>
            </a:r>
            <a:r>
              <a:rPr lang="zh-CN" altLang="en-US" sz="2000" dirty="0"/>
              <a:t>思</a:t>
            </a:r>
            <a:r>
              <a:rPr lang="ja-JP" altLang="en-US" sz="2000"/>
              <a:t>います。これからが</a:t>
            </a:r>
            <a:r>
              <a:rPr lang="zh-CN" altLang="en-US" sz="2000" dirty="0"/>
              <a:t>本当</a:t>
            </a:r>
            <a:r>
              <a:rPr lang="ja-JP" altLang="en-US" sz="2000"/>
              <a:t>のスタート、</a:t>
            </a:r>
            <a:r>
              <a:rPr lang="zh-CN" altLang="en-US" sz="2000" dirty="0"/>
              <a:t>頑張</a:t>
            </a:r>
            <a:r>
              <a:rPr lang="ja-JP" altLang="en-US" sz="2000"/>
              <a:t>りましょう！</a:t>
            </a:r>
            <a:endParaRPr lang="en-US" altLang="zh-CN" sz="2000" dirty="0"/>
          </a:p>
          <a:p>
            <a:pPr indent="-228600" defTabSz="914400">
              <a:lnSpc>
                <a:spcPct val="90000"/>
              </a:lnSpc>
              <a:spcAft>
                <a:spcPts val="600"/>
              </a:spcAft>
              <a:buFont typeface="Arial" panose="020B0604020202020204" pitchFamily="34" charset="0"/>
              <a:buChar char="•"/>
            </a:pPr>
            <a:endParaRPr lang="en-US" altLang="zh-CN" sz="2000" dirty="0"/>
          </a:p>
          <a:p>
            <a:pPr lvl="0" algn="r" defTabSz="914400">
              <a:lnSpc>
                <a:spcPct val="90000"/>
              </a:lnSpc>
              <a:spcAft>
                <a:spcPts val="600"/>
              </a:spcAft>
              <a:defRPr/>
            </a:pPr>
            <a:r>
              <a:rPr lang="ja-JP" altLang="en-US" sz="2000"/>
              <a:t>張 通</a:t>
            </a:r>
            <a:endParaRPr lang="en-US" altLang="zh-CN" sz="2000" dirty="0"/>
          </a:p>
        </p:txBody>
      </p:sp>
      <p:sp>
        <p:nvSpPr>
          <p:cNvPr id="25" name="文本框 24">
            <a:extLst>
              <a:ext uri="{FF2B5EF4-FFF2-40B4-BE49-F238E27FC236}">
                <a16:creationId xmlns:a16="http://schemas.microsoft.com/office/drawing/2014/main" id="{CCEB6C24-0983-DC44-88E8-1D4939A2B966}"/>
              </a:ext>
            </a:extLst>
          </p:cNvPr>
          <p:cNvSpPr txBox="1"/>
          <p:nvPr/>
        </p:nvSpPr>
        <p:spPr>
          <a:xfrm>
            <a:off x="4698687" y="3325460"/>
            <a:ext cx="6555689" cy="2385268"/>
          </a:xfrm>
          <a:prstGeom prst="rect">
            <a:avLst/>
          </a:prstGeom>
          <a:noFill/>
        </p:spPr>
        <p:txBody>
          <a:bodyPr wrap="square">
            <a:spAutoFit/>
          </a:bodyPr>
          <a:lstStyle/>
          <a:p>
            <a:pPr>
              <a:spcAft>
                <a:spcPts val="600"/>
              </a:spcAft>
            </a:pPr>
            <a:r>
              <a:rPr lang="zh-CN" altLang="en-US" dirty="0"/>
              <a:t>今回</a:t>
            </a:r>
            <a:r>
              <a:rPr lang="ja-JP" altLang="en-US"/>
              <a:t>の</a:t>
            </a:r>
            <a:r>
              <a:rPr lang="zh-CN" altLang="en-US" dirty="0"/>
              <a:t>卒業制作</a:t>
            </a:r>
            <a:r>
              <a:rPr lang="ja-JP" altLang="en-US"/>
              <a:t>を</a:t>
            </a:r>
            <a:r>
              <a:rPr lang="zh-CN" altLang="en-US" dirty="0"/>
              <a:t>通</a:t>
            </a:r>
            <a:r>
              <a:rPr lang="ja-JP" altLang="en-US"/>
              <a:t>して、</a:t>
            </a:r>
            <a:r>
              <a:rPr lang="zh-CN" altLang="en-US" dirty="0"/>
              <a:t>私</a:t>
            </a:r>
            <a:r>
              <a:rPr lang="ja-JP" altLang="en-US"/>
              <a:t>はチームワークの</a:t>
            </a:r>
            <a:r>
              <a:rPr lang="zh-CN" altLang="en-US" dirty="0"/>
              <a:t>重要性</a:t>
            </a:r>
            <a:r>
              <a:rPr lang="ja-JP" altLang="en-US"/>
              <a:t>を</a:t>
            </a:r>
            <a:r>
              <a:rPr lang="zh-CN" altLang="en-US" dirty="0"/>
              <a:t>知</a:t>
            </a:r>
            <a:r>
              <a:rPr lang="ja-JP" altLang="en-US"/>
              <a:t>りました。</a:t>
            </a:r>
            <a:r>
              <a:rPr lang="zh-CN" altLang="en-US" dirty="0"/>
              <a:t>一人一人</a:t>
            </a:r>
            <a:r>
              <a:rPr lang="ja-JP" altLang="en-US"/>
              <a:t>が</a:t>
            </a:r>
            <a:r>
              <a:rPr lang="zh-CN" altLang="en-US" dirty="0"/>
              <a:t>明確</a:t>
            </a:r>
            <a:r>
              <a:rPr lang="ja-JP" altLang="en-US"/>
              <a:t>な</a:t>
            </a:r>
            <a:r>
              <a:rPr lang="zh-CN" altLang="en-US" dirty="0"/>
              <a:t>役割分担</a:t>
            </a:r>
            <a:r>
              <a:rPr lang="ja-JP" altLang="en-US"/>
              <a:t>と</a:t>
            </a:r>
            <a:r>
              <a:rPr lang="zh-CN" altLang="en-US" dirty="0"/>
              <a:t>計画</a:t>
            </a:r>
            <a:r>
              <a:rPr lang="ja-JP" altLang="en-US"/>
              <a:t>を</a:t>
            </a:r>
            <a:r>
              <a:rPr lang="zh-CN" altLang="en-US" dirty="0"/>
              <a:t>持</a:t>
            </a:r>
            <a:r>
              <a:rPr lang="ja-JP" altLang="en-US"/>
              <a:t>って</a:t>
            </a:r>
            <a:r>
              <a:rPr lang="zh-CN" altLang="en-US" dirty="0"/>
              <a:t>初</a:t>
            </a:r>
            <a:r>
              <a:rPr lang="ja-JP" altLang="en-US"/>
              <a:t>めて</a:t>
            </a:r>
            <a:r>
              <a:rPr lang="zh-CN" altLang="en-US" dirty="0"/>
              <a:t>一</a:t>
            </a:r>
            <a:r>
              <a:rPr lang="ja-JP" altLang="en-US"/>
              <a:t>つの</a:t>
            </a:r>
            <a:r>
              <a:rPr lang="zh-CN" altLang="en-US" dirty="0"/>
              <a:t>作品</a:t>
            </a:r>
            <a:r>
              <a:rPr lang="ja-JP" altLang="en-US"/>
              <a:t>を</a:t>
            </a:r>
            <a:r>
              <a:rPr lang="zh-CN" altLang="en-US" dirty="0"/>
              <a:t>完成</a:t>
            </a:r>
            <a:r>
              <a:rPr lang="ja-JP" altLang="en-US"/>
              <a:t>させることができます。みんなで</a:t>
            </a:r>
            <a:r>
              <a:rPr lang="zh-CN" altLang="en-US" dirty="0"/>
              <a:t>作</a:t>
            </a:r>
            <a:r>
              <a:rPr lang="ja-JP" altLang="en-US"/>
              <a:t>っていくうちに、メンバーのいいところを</a:t>
            </a:r>
            <a:r>
              <a:rPr lang="zh-CN" altLang="en-US" dirty="0"/>
              <a:t>取</a:t>
            </a:r>
            <a:r>
              <a:rPr lang="ja-JP" altLang="en-US"/>
              <a:t>り</a:t>
            </a:r>
            <a:r>
              <a:rPr lang="zh-CN" altLang="en-US" dirty="0"/>
              <a:t>入</a:t>
            </a:r>
            <a:r>
              <a:rPr lang="ja-JP" altLang="en-US"/>
              <a:t>れて</a:t>
            </a:r>
            <a:r>
              <a:rPr lang="zh-CN" altLang="en-US" dirty="0"/>
              <a:t>自分</a:t>
            </a:r>
            <a:r>
              <a:rPr lang="ja-JP" altLang="en-US"/>
              <a:t>の</a:t>
            </a:r>
            <a:r>
              <a:rPr lang="zh-CN" altLang="en-US" dirty="0"/>
              <a:t>悪</a:t>
            </a:r>
            <a:r>
              <a:rPr lang="ja-JP" altLang="en-US"/>
              <a:t>いところを</a:t>
            </a:r>
            <a:r>
              <a:rPr lang="zh-CN" altLang="en-US" dirty="0"/>
              <a:t>補</a:t>
            </a:r>
            <a:r>
              <a:rPr lang="ja-JP" altLang="en-US"/>
              <a:t>っていく。もうすぐ</a:t>
            </a:r>
            <a:r>
              <a:rPr lang="zh-CN" altLang="en-US" dirty="0"/>
              <a:t>卒業</a:t>
            </a:r>
            <a:r>
              <a:rPr lang="ja-JP" altLang="en-US"/>
              <a:t>しますが</a:t>
            </a:r>
            <a:r>
              <a:rPr lang="zh-CN" altLang="en-US" dirty="0"/>
              <a:t>本当</a:t>
            </a:r>
            <a:r>
              <a:rPr lang="ja-JP" altLang="en-US"/>
              <a:t>にこの</a:t>
            </a:r>
            <a:r>
              <a:rPr lang="en-US" altLang="ja-JP" dirty="0"/>
              <a:t>2</a:t>
            </a:r>
            <a:r>
              <a:rPr lang="zh-CN" altLang="en-US" dirty="0"/>
              <a:t>年間</a:t>
            </a:r>
            <a:r>
              <a:rPr lang="ja-JP" altLang="en-US"/>
              <a:t>みんなの</a:t>
            </a:r>
            <a:r>
              <a:rPr lang="zh-CN" altLang="en-US" dirty="0"/>
              <a:t>世話</a:t>
            </a:r>
            <a:r>
              <a:rPr lang="ja-JP" altLang="en-US"/>
              <a:t>になりましたありがとうございます。じゃあ、</a:t>
            </a:r>
            <a:r>
              <a:rPr lang="zh-CN" altLang="en-US" dirty="0"/>
              <a:t>頑張</a:t>
            </a:r>
            <a:r>
              <a:rPr lang="ja-JP" altLang="en-US"/>
              <a:t>っていきましょう</a:t>
            </a:r>
            <a:r>
              <a:rPr lang="en-US" altLang="ja-JP" dirty="0"/>
              <a:t>!</a:t>
            </a:r>
            <a:endParaRPr lang="en-US" altLang="zh-CN" dirty="0"/>
          </a:p>
          <a:p>
            <a:pPr algn="r">
              <a:spcAft>
                <a:spcPts val="600"/>
              </a:spcAft>
            </a:pPr>
            <a:r>
              <a:rPr lang="zh-CN" altLang="en-US" dirty="0">
                <a:latin typeface="阿里巴巴普惠体" panose="00020600040101010101" pitchFamily="18" charset="-122"/>
                <a:ea typeface="阿里巴巴普惠体" panose="00020600040101010101" pitchFamily="18" charset="-122"/>
              </a:rPr>
              <a:t>鄭博今</a:t>
            </a:r>
          </a:p>
        </p:txBody>
      </p:sp>
    </p:spTree>
    <p:custDataLst>
      <p:tags r:id="rId1"/>
    </p:custDataLst>
    <p:extLst>
      <p:ext uri="{BB962C8B-B14F-4D97-AF65-F5344CB8AC3E}">
        <p14:creationId xmlns:p14="http://schemas.microsoft.com/office/powerpoint/2010/main" val="287075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 up image of hands applauding">
            <a:extLst>
              <a:ext uri="{FF2B5EF4-FFF2-40B4-BE49-F238E27FC236}">
                <a16:creationId xmlns:a16="http://schemas.microsoft.com/office/drawing/2014/main" id="{1B725130-FB27-4BB7-A949-1872FB714E05}"/>
              </a:ext>
            </a:extLst>
          </p:cNvPr>
          <p:cNvPicPr>
            <a:picLocks noChangeAspect="1"/>
          </p:cNvPicPr>
          <p:nvPr/>
        </p:nvPicPr>
        <p:blipFill rotWithShape="1">
          <a:blip r:embed="rId4">
            <a:alphaModFix amt="50000"/>
          </a:blip>
          <a:srcRect t="596" b="15134"/>
          <a:stretch/>
        </p:blipFill>
        <p:spPr>
          <a:xfrm>
            <a:off x="20" y="1"/>
            <a:ext cx="12191980" cy="6857999"/>
          </a:xfrm>
          <a:prstGeom prst="rect">
            <a:avLst/>
          </a:prstGeom>
        </p:spPr>
      </p:pic>
      <p:sp>
        <p:nvSpPr>
          <p:cNvPr id="4" name="标题 3"/>
          <p:cNvSpPr>
            <a:spLocks noGrp="1"/>
          </p:cNvSpPr>
          <p:nvPr>
            <p:ph type="title"/>
            <p:custDataLst>
              <p:tags r:id="rId2"/>
            </p:custDataLst>
          </p:nvPr>
        </p:nvSpPr>
        <p:spPr>
          <a:xfrm>
            <a:off x="1524000" y="1122362"/>
            <a:ext cx="9144000" cy="2900518"/>
          </a:xfrm>
        </p:spPr>
        <p:txBody>
          <a:bodyPr vert="horz" lIns="91440" tIns="45720" rIns="91440" bIns="45720" rtlCol="0" anchor="b">
            <a:normAutofit/>
          </a:bodyPr>
          <a:lstStyle/>
          <a:p>
            <a:pPr algn="ctr">
              <a:lnSpc>
                <a:spcPct val="90000"/>
              </a:lnSpc>
              <a:spcAft>
                <a:spcPts val="600"/>
              </a:spcAft>
            </a:pPr>
            <a:r>
              <a:rPr kumimoji="1" lang="en-US" altLang="zh-CN" sz="6000" cap="all">
                <a:solidFill>
                  <a:srgbClr val="FFFFFF"/>
                </a:solidFill>
                <a:latin typeface="+mj-lt"/>
                <a:ea typeface="+mj-ea"/>
              </a:rPr>
              <a:t>Thank you</a:t>
            </a:r>
            <a:r>
              <a:rPr kumimoji="1" lang="en-US" altLang="ja-JP" sz="6000" cap="all">
                <a:solidFill>
                  <a:srgbClr val="FFFFFF"/>
                </a:solidFill>
                <a:latin typeface="+mj-lt"/>
                <a:ea typeface="+mj-ea"/>
              </a:rPr>
              <a:t> for Listening</a:t>
            </a:r>
            <a:endParaRPr kumimoji="1" lang="en-US" altLang="zh-CN" sz="6000" cap="all">
              <a:solidFill>
                <a:srgbClr val="FFFFFF"/>
              </a:solidFill>
              <a:latin typeface="+mj-lt"/>
              <a:ea typeface="+mj-ea"/>
            </a:endParaRPr>
          </a:p>
        </p:txBody>
      </p:sp>
    </p:spTree>
    <p:custDataLst>
      <p:tags r:id="rId1"/>
    </p:custData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视频 6">
            <a:extLst>
              <a:ext uri="{FF2B5EF4-FFF2-40B4-BE49-F238E27FC236}">
                <a16:creationId xmlns:a16="http://schemas.microsoft.com/office/drawing/2014/main" id="{5ED16BF4-A7DA-4377-9AD0-08CF8EC73A19}"/>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8"/>
          <a:srcRect t="284" r="1" b="1"/>
          <a:stretch/>
        </p:blipFill>
        <p:spPr>
          <a:xfrm>
            <a:off x="-3047" y="10"/>
            <a:ext cx="12191999" cy="6857990"/>
          </a:xfrm>
          <a:prstGeom prst="rect">
            <a:avLst/>
          </a:prstGeom>
        </p:spPr>
      </p:pic>
      <p:sp>
        <p:nvSpPr>
          <p:cNvPr id="4" name="标题 3"/>
          <p:cNvSpPr>
            <a:spLocks noGrp="1"/>
          </p:cNvSpPr>
          <p:nvPr>
            <p:ph type="ctrTitle"/>
            <p:custDataLst>
              <p:tags r:id="rId4"/>
            </p:custDataLst>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marL="0" indent="0" algn="ctr">
              <a:spcBef>
                <a:spcPts val="0"/>
              </a:spcBef>
              <a:spcAft>
                <a:spcPts val="0"/>
              </a:spcAft>
              <a:buSzPct val="100000"/>
              <a:buNone/>
            </a:pPr>
            <a:r>
              <a:rPr lang="en-US" altLang="zh-CN" sz="5200" dirty="0">
                <a:ln w="6600">
                  <a:solidFill>
                    <a:schemeClr val="accent2"/>
                  </a:solidFill>
                  <a:prstDash val="solid"/>
                </a:ln>
                <a:solidFill>
                  <a:srgbClr val="FFFFFF"/>
                </a:solidFill>
                <a:effectLst>
                  <a:outerShdw dist="38100" dir="2700000" algn="tl" rotWithShape="0">
                    <a:schemeClr val="accent2"/>
                  </a:outerShdw>
                </a:effectLst>
              </a:rPr>
              <a:t>2022卒業制作</a:t>
            </a:r>
            <a:br>
              <a:rPr lang="en-US" altLang="zh-CN" sz="5200" dirty="0">
                <a:ln w="6600">
                  <a:solidFill>
                    <a:schemeClr val="accent2"/>
                  </a:solidFill>
                  <a:prstDash val="solid"/>
                </a:ln>
                <a:solidFill>
                  <a:srgbClr val="FFFFFF"/>
                </a:solidFill>
                <a:effectLst>
                  <a:outerShdw dist="38100" dir="2700000" algn="tl" rotWithShape="0">
                    <a:schemeClr val="accent2"/>
                  </a:outerShdw>
                </a:effectLst>
              </a:rPr>
            </a:br>
            <a:r>
              <a:rPr lang="ja-JP" altLang="en-US" sz="5200">
                <a:ln w="6600">
                  <a:solidFill>
                    <a:schemeClr val="accent2"/>
                  </a:solidFill>
                  <a:prstDash val="solid"/>
                </a:ln>
                <a:solidFill>
                  <a:srgbClr val="FFFFFF"/>
                </a:solidFill>
                <a:effectLst>
                  <a:outerShdw dist="38100" dir="2700000" algn="tl" rotWithShape="0">
                    <a:schemeClr val="accent2"/>
                  </a:outerShdw>
                </a:effectLst>
              </a:rPr>
              <a:t>ペット</a:t>
            </a:r>
            <a:r>
              <a:rPr lang="en-US" altLang="ja-JP" sz="5200" dirty="0">
                <a:ln w="6600">
                  <a:solidFill>
                    <a:schemeClr val="accent2"/>
                  </a:solidFill>
                  <a:prstDash val="solid"/>
                </a:ln>
                <a:solidFill>
                  <a:srgbClr val="FFFFFF"/>
                </a:solidFill>
                <a:effectLst>
                  <a:outerShdw dist="38100" dir="2700000" algn="tl" rotWithShape="0">
                    <a:schemeClr val="accent2"/>
                  </a:outerShdw>
                </a:effectLst>
              </a:rPr>
              <a:t>&amp;&amp;Web</a:t>
            </a:r>
          </a:p>
        </p:txBody>
      </p:sp>
      <p:sp>
        <p:nvSpPr>
          <p:cNvPr id="5" name="副标题 4"/>
          <p:cNvSpPr>
            <a:spLocks noGrp="1"/>
          </p:cNvSpPr>
          <p:nvPr>
            <p:ph type="subTitle" idx="1"/>
            <p:custDataLst>
              <p:tags r:id="rId5"/>
            </p:custDataLst>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pPr marL="0" lvl="0" indent="-285750" algn="ctr" fontAlgn="ctr">
              <a:lnSpc>
                <a:spcPct val="90000"/>
              </a:lnSpc>
              <a:spcBef>
                <a:spcPts val="1000"/>
              </a:spcBef>
              <a:spcAft>
                <a:spcPts val="0"/>
              </a:spcAft>
              <a:buSzPct val="100000"/>
              <a:buFont typeface="Wingdings" panose="05000000000000000000" charset="0"/>
              <a:buNone/>
            </a:pPr>
            <a:r>
              <a:rPr lang="zh-CN" altLang="en-US" sz="1300" b="1" dirty="0">
                <a:solidFill>
                  <a:srgbClr val="FFFFFF"/>
                </a:solidFill>
              </a:rPr>
              <a:t>情報処理科CD65-2</a:t>
            </a:r>
            <a:r>
              <a:rPr lang="ja-JP" altLang="zh-CN" sz="1300" b="1">
                <a:solidFill>
                  <a:srgbClr val="FFFFFF"/>
                </a:solidFill>
              </a:rPr>
              <a:t>　</a:t>
            </a:r>
            <a:r>
              <a:rPr lang="zh-CN" altLang="en-US" sz="1300" b="1" dirty="0">
                <a:solidFill>
                  <a:srgbClr val="FFFFFF"/>
                </a:solidFill>
                <a:sym typeface="+mn-ea"/>
              </a:rPr>
              <a:t>グループ</a:t>
            </a:r>
            <a:r>
              <a:rPr lang="en-US" altLang="zh-CN" sz="1300" b="1" dirty="0">
                <a:solidFill>
                  <a:srgbClr val="FFFFFF"/>
                </a:solidFill>
                <a:sym typeface="+mn-ea"/>
              </a:rPr>
              <a:t>Ⅳ</a:t>
            </a:r>
            <a:endParaRPr lang="zh-CN" altLang="en-US" sz="1300" b="1" dirty="0">
              <a:solidFill>
                <a:srgbClr val="FFFFFF"/>
              </a:solidFill>
              <a:sym typeface="+mn-ea"/>
            </a:endParaRPr>
          </a:p>
          <a:p>
            <a:pPr marL="0" lvl="0" indent="-285750" algn="ctr" fontAlgn="ctr">
              <a:lnSpc>
                <a:spcPct val="90000"/>
              </a:lnSpc>
              <a:spcBef>
                <a:spcPts val="1000"/>
              </a:spcBef>
              <a:spcAft>
                <a:spcPts val="0"/>
              </a:spcAft>
              <a:buSzPct val="100000"/>
              <a:buFont typeface="Wingdings" panose="05000000000000000000" charset="0"/>
              <a:buNone/>
            </a:pPr>
            <a:endParaRPr lang="zh-CN" altLang="en-US" sz="1300" b="1" dirty="0">
              <a:solidFill>
                <a:srgbClr val="FFFFFF"/>
              </a:solidFill>
            </a:endParaRPr>
          </a:p>
          <a:p>
            <a:pPr marL="0" lvl="0" indent="-285750" algn="ctr" fontAlgn="ctr">
              <a:lnSpc>
                <a:spcPct val="90000"/>
              </a:lnSpc>
              <a:spcBef>
                <a:spcPts val="1000"/>
              </a:spcBef>
              <a:spcAft>
                <a:spcPts val="0"/>
              </a:spcAft>
              <a:buSzPct val="100000"/>
              <a:buFont typeface="Wingdings" panose="05000000000000000000" charset="0"/>
              <a:buNone/>
            </a:pPr>
            <a:r>
              <a:rPr lang="ja-JP" altLang="zh-CN" sz="1300" b="1">
                <a:solidFill>
                  <a:srgbClr val="FFFFFF"/>
                </a:solidFill>
              </a:rPr>
              <a:t>グループメンバー：</a:t>
            </a:r>
          </a:p>
          <a:p>
            <a:pPr marL="0" lvl="0" indent="-285750" algn="ctr" fontAlgn="ctr">
              <a:lnSpc>
                <a:spcPct val="90000"/>
              </a:lnSpc>
              <a:spcBef>
                <a:spcPts val="1000"/>
              </a:spcBef>
              <a:spcAft>
                <a:spcPts val="0"/>
              </a:spcAft>
              <a:buSzPct val="100000"/>
              <a:buFont typeface="Wingdings" panose="05000000000000000000" charset="0"/>
              <a:buNone/>
            </a:pPr>
            <a:r>
              <a:rPr lang="zh-CN" altLang="zh-CN" sz="1300" b="1" dirty="0">
                <a:solidFill>
                  <a:srgbClr val="FFFFFF"/>
                </a:solidFill>
              </a:rPr>
              <a:t>蒋</a:t>
            </a:r>
            <a:r>
              <a:rPr lang="en-US" altLang="zh-CN" sz="1300" b="1" dirty="0">
                <a:solidFill>
                  <a:srgbClr val="FFFFFF"/>
                </a:solidFill>
              </a:rPr>
              <a:t> </a:t>
            </a:r>
            <a:r>
              <a:rPr lang="zh-CN" altLang="zh-CN" sz="1300" b="1" dirty="0">
                <a:solidFill>
                  <a:srgbClr val="FFFFFF"/>
                </a:solidFill>
              </a:rPr>
              <a:t>皓</a:t>
            </a:r>
            <a:r>
              <a:rPr lang="en-US" altLang="zh-CN" sz="1300" b="1" dirty="0">
                <a:solidFill>
                  <a:srgbClr val="FFFFFF"/>
                </a:solidFill>
              </a:rPr>
              <a:t> </a:t>
            </a:r>
            <a:r>
              <a:rPr lang="zh-CN" altLang="en-US" sz="1300" b="1" dirty="0">
                <a:solidFill>
                  <a:srgbClr val="FFFFFF"/>
                </a:solidFill>
              </a:rPr>
              <a:t>王志仁</a:t>
            </a:r>
            <a:r>
              <a:rPr lang="en-US" altLang="zh-CN" sz="1300" b="1" dirty="0">
                <a:solidFill>
                  <a:srgbClr val="FFFFFF"/>
                </a:solidFill>
              </a:rPr>
              <a:t> </a:t>
            </a:r>
            <a:r>
              <a:rPr lang="ja-JP" altLang="zh-CN" sz="1300" b="1">
                <a:solidFill>
                  <a:srgbClr val="FFFFFF"/>
                </a:solidFill>
              </a:rPr>
              <a:t>張通　蘇</a:t>
            </a:r>
            <a:r>
              <a:rPr lang="zh-CN" altLang="zh-CN" sz="1300" b="1" dirty="0">
                <a:solidFill>
                  <a:srgbClr val="FFFFFF"/>
                </a:solidFill>
              </a:rPr>
              <a:t>魁</a:t>
            </a:r>
            <a:r>
              <a:rPr lang="en-US" altLang="zh-CN" sz="1300" b="1" dirty="0">
                <a:solidFill>
                  <a:srgbClr val="FFFFFF"/>
                </a:solidFill>
              </a:rPr>
              <a:t> </a:t>
            </a:r>
            <a:r>
              <a:rPr lang="ja-JP" altLang="en-US" sz="1300" b="1">
                <a:solidFill>
                  <a:srgbClr val="FFFFFF"/>
                </a:solidFill>
              </a:rPr>
              <a:t>　鄭博今　</a:t>
            </a:r>
            <a:r>
              <a:rPr lang="ja-JP" altLang="zh-CN" sz="1300" b="1">
                <a:solidFill>
                  <a:srgbClr val="FFFFFF"/>
                </a:solidFill>
              </a:rPr>
              <a:t>宋文静</a:t>
            </a:r>
            <a:endParaRPr lang="ja-JP" altLang="en-US" sz="1300" b="1">
              <a:solidFill>
                <a:srgbClr val="FFFFFF"/>
              </a:solidFill>
            </a:endParaRPr>
          </a:p>
          <a:p>
            <a:pPr marL="0" lvl="0" indent="-285750" algn="ctr" fontAlgn="ctr">
              <a:lnSpc>
                <a:spcPct val="90000"/>
              </a:lnSpc>
              <a:spcBef>
                <a:spcPts val="1000"/>
              </a:spcBef>
              <a:spcAft>
                <a:spcPts val="0"/>
              </a:spcAft>
              <a:buSzPct val="100000"/>
              <a:buFont typeface="Wingdings" panose="05000000000000000000" charset="0"/>
              <a:buNone/>
            </a:pPr>
            <a:endParaRPr lang="ja-JP" altLang="en-US" sz="1300" b="1">
              <a:solidFill>
                <a:srgbClr val="FFFFF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0">
                <p:cTn id="12" repeatCount="indefinite"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custDataLst>
              <p:tags r:id="rId2"/>
            </p:custDataLst>
          </p:nvPr>
        </p:nvSpPr>
        <p:spPr>
          <a:xfrm>
            <a:off x="795338" y="1566473"/>
            <a:ext cx="10601325" cy="2166723"/>
          </a:xfrm>
        </p:spPr>
        <p:txBody>
          <a:bodyPr vert="horz" lIns="91440" tIns="45720" rIns="91440" bIns="45720" rtlCol="0" anchor="b">
            <a:normAutofit/>
          </a:bodyPr>
          <a:lstStyle/>
          <a:p>
            <a:pPr>
              <a:lnSpc>
                <a:spcPct val="90000"/>
              </a:lnSpc>
            </a:pPr>
            <a:r>
              <a:rPr lang="ja-JP" altLang="en-US" kern="1200">
                <a:ln w="6600">
                  <a:solidFill>
                    <a:schemeClr val="accent2"/>
                  </a:solidFill>
                  <a:prstDash val="solid"/>
                </a:ln>
                <a:solidFill>
                  <a:schemeClr val="tx1"/>
                </a:solidFill>
                <a:effectLst>
                  <a:outerShdw dist="38100" dir="2700000" algn="tl" rotWithShape="0">
                    <a:schemeClr val="accent2"/>
                  </a:outerShdw>
                </a:effectLst>
                <a:latin typeface="+mj-lt"/>
                <a:ea typeface="+mj-ea"/>
                <a:cs typeface="+mj-cs"/>
              </a:rPr>
              <a:t>動機</a:t>
            </a:r>
          </a:p>
        </p:txBody>
      </p:sp>
      <p:sp>
        <p:nvSpPr>
          <p:cNvPr id="5" name="文本占位符 4"/>
          <p:cNvSpPr>
            <a:spLocks noGrp="1"/>
          </p:cNvSpPr>
          <p:nvPr>
            <p:ph type="body" idx="1"/>
            <p:custDataLst>
              <p:tags r:id="rId3"/>
            </p:custDataLst>
          </p:nvPr>
        </p:nvSpPr>
        <p:spPr>
          <a:xfrm>
            <a:off x="795338" y="4092320"/>
            <a:ext cx="10601325" cy="1144884"/>
          </a:xfrm>
        </p:spPr>
        <p:txBody>
          <a:bodyPr vert="horz" lIns="91440" tIns="45720" rIns="91440" bIns="45720" rtlCol="0">
            <a:normAutofit/>
          </a:bodyPr>
          <a:lstStyle/>
          <a:p>
            <a:pPr>
              <a:lnSpc>
                <a:spcPct val="90000"/>
              </a:lnSpc>
              <a:spcBef>
                <a:spcPts val="1000"/>
              </a:spcBef>
            </a:pPr>
            <a:r>
              <a:rPr lang="ja-JP" altLang="en-US" sz="2400" kern="1200">
                <a:solidFill>
                  <a:schemeClr val="tx1"/>
                </a:solidFill>
                <a:latin typeface="+mn-lt"/>
                <a:ea typeface="+mn-ea"/>
                <a:cs typeface="+mn-cs"/>
              </a:rPr>
              <a:t>私たちがペット</a:t>
            </a:r>
            <a:r>
              <a:rPr lang="en-US" altLang="ja-JP" sz="2400" kern="1200">
                <a:solidFill>
                  <a:schemeClr val="tx1"/>
                </a:solidFill>
                <a:latin typeface="+mn-lt"/>
                <a:ea typeface="+mn-ea"/>
                <a:cs typeface="+mn-cs"/>
              </a:rPr>
              <a:t>&amp;&amp;Web</a:t>
            </a:r>
            <a:r>
              <a:rPr lang="ja-JP" altLang="en-US" sz="2400" kern="1200">
                <a:solidFill>
                  <a:schemeClr val="tx1"/>
                </a:solidFill>
                <a:latin typeface="+mn-lt"/>
                <a:ea typeface="+mn-ea"/>
                <a:cs typeface="+mn-cs"/>
              </a:rPr>
              <a:t>を作るきっかけは</a:t>
            </a:r>
            <a:r>
              <a:rPr lang="en-US" altLang="ja-JP" sz="2400" kern="1200">
                <a:solidFill>
                  <a:schemeClr val="tx1"/>
                </a:solidFill>
                <a:latin typeface="+mn-lt"/>
                <a:ea typeface="+mn-ea"/>
                <a:cs typeface="+mn-cs"/>
              </a:rPr>
              <a:t>…</a:t>
            </a:r>
          </a:p>
        </p:txBody>
      </p:sp>
      <p:cxnSp>
        <p:nvCxnSpPr>
          <p:cNvPr id="16" name="Straight Connector 15">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5"/>
          <a:stretch>
            <a:fillRect/>
          </a:stretch>
        </p:blipFill>
        <p:spPr>
          <a:xfrm flipH="1">
            <a:off x="10638372" y="5613958"/>
            <a:ext cx="1628213" cy="1121359"/>
          </a:xfrm>
          <a:prstGeom prst="rect">
            <a:avLst/>
          </a:prstGeom>
        </p:spPr>
      </p:pic>
      <p:sp>
        <p:nvSpPr>
          <p:cNvPr id="5" name="文本框 4"/>
          <p:cNvSpPr txBox="1"/>
          <p:nvPr/>
        </p:nvSpPr>
        <p:spPr>
          <a:xfrm>
            <a:off x="955040" y="667385"/>
            <a:ext cx="10323830" cy="583565"/>
          </a:xfrm>
          <a:prstGeom prst="rect">
            <a:avLst/>
          </a:prstGeom>
          <a:noFill/>
        </p:spPr>
        <p:txBody>
          <a:bodyPr wrap="square" rtlCol="0">
            <a:spAutoFit/>
          </a:bodyPr>
          <a:lstStyle/>
          <a:p>
            <a:r>
              <a:rPr lang="ja-JP" altLang="zh-CN" sz="32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S Mincho" panose="02020609040205080304" charset="-128"/>
                <a:ea typeface="MS Mincho" panose="02020609040205080304" charset="-128"/>
              </a:rPr>
              <a:t>ペットショップで売り残ったペットはどうなる？</a:t>
            </a:r>
          </a:p>
        </p:txBody>
      </p:sp>
      <p:sp>
        <p:nvSpPr>
          <p:cNvPr id="2" name="文本框 1">
            <a:extLst>
              <a:ext uri="{FF2B5EF4-FFF2-40B4-BE49-F238E27FC236}">
                <a16:creationId xmlns:a16="http://schemas.microsoft.com/office/drawing/2014/main" id="{0D448153-83EA-AE48-A898-E24E89BF3E9F}"/>
              </a:ext>
            </a:extLst>
          </p:cNvPr>
          <p:cNvSpPr txBox="1"/>
          <p:nvPr/>
        </p:nvSpPr>
        <p:spPr>
          <a:xfrm>
            <a:off x="955040" y="3963511"/>
            <a:ext cx="10126980" cy="2031325"/>
          </a:xfrm>
          <a:prstGeom prst="rect">
            <a:avLst/>
          </a:prstGeom>
          <a:noFill/>
        </p:spPr>
        <p:txBody>
          <a:bodyPr wrap="square" rtlCol="0">
            <a:spAutoFit/>
          </a:bodyPr>
          <a:lstStyle/>
          <a:p>
            <a:pPr lvl="0"/>
            <a:r>
              <a:rPr lang="en-US" altLang="zh-CN" b="1" dirty="0">
                <a:solidFill>
                  <a:schemeClr val="dk1"/>
                </a:solidFill>
                <a:latin typeface="MS Mincho" panose="02020609040205080304" charset="-128"/>
                <a:ea typeface="MS Mincho" panose="02020609040205080304" charset="-128"/>
                <a:cs typeface="MS Mincho" panose="02020609040205080304" charset="-128"/>
                <a:sym typeface="+mn-ea"/>
              </a:rPr>
              <a:t>2013年動物愛護法の</a:t>
            </a:r>
            <a:r>
              <a:rPr lang="en-US" altLang="zh-CN" b="1" dirty="0">
                <a:solidFill>
                  <a:srgbClr val="FF0000"/>
                </a:solidFill>
                <a:latin typeface="MS Mincho" panose="02020609040205080304" charset="-128"/>
                <a:ea typeface="MS Mincho" panose="02020609040205080304" charset="-128"/>
                <a:cs typeface="MS Mincho" panose="02020609040205080304" charset="-128"/>
                <a:sym typeface="+mn-ea"/>
              </a:rPr>
              <a:t>改正後</a:t>
            </a:r>
            <a:r>
              <a:rPr lang="en-US" altLang="zh-CN" b="1" dirty="0">
                <a:solidFill>
                  <a:schemeClr val="dk1"/>
                </a:solidFill>
                <a:latin typeface="MS Mincho" panose="02020609040205080304" charset="-128"/>
                <a:ea typeface="MS Mincho" panose="02020609040205080304" charset="-128"/>
                <a:cs typeface="MS Mincho" panose="02020609040205080304" charset="-128"/>
                <a:sym typeface="+mn-ea"/>
              </a:rPr>
              <a:t>：</a:t>
            </a:r>
          </a:p>
          <a:p>
            <a:pPr lvl="0"/>
            <a:endParaRPr lang="en-US" altLang="zh-CN" b="1" dirty="0">
              <a:solidFill>
                <a:schemeClr val="dk1"/>
              </a:solidFill>
              <a:latin typeface="MS Mincho" panose="02020609040205080304" charset="-128"/>
              <a:ea typeface="MS Mincho" panose="02020609040205080304" charset="-128"/>
              <a:cs typeface="MS Mincho" panose="02020609040205080304" charset="-128"/>
              <a:sym typeface="+mn-ea"/>
            </a:endParaRPr>
          </a:p>
          <a:p>
            <a:pPr lvl="0"/>
            <a:r>
              <a:rPr lang="ja-JP" altLang="en-US">
                <a:solidFill>
                  <a:schemeClr val="dk1"/>
                </a:solidFill>
                <a:latin typeface="MS Mincho" panose="02020609040205080304" charset="-128"/>
                <a:ea typeface="MS Mincho" panose="02020609040205080304" charset="-128"/>
                <a:cs typeface="MS Mincho" panose="02020609040205080304" charset="-128"/>
                <a:sym typeface="+mn-ea"/>
              </a:rPr>
              <a:t>・</a:t>
            </a:r>
            <a:r>
              <a:rPr lang="en-US" altLang="zh-CN" dirty="0">
                <a:solidFill>
                  <a:schemeClr val="dk1"/>
                </a:solidFill>
                <a:latin typeface="MS Mincho" panose="02020609040205080304" charset="-128"/>
                <a:ea typeface="MS Mincho" panose="02020609040205080304" charset="-128"/>
                <a:cs typeface="MS Mincho" panose="02020609040205080304" charset="-128"/>
                <a:sym typeface="+mn-ea"/>
              </a:rPr>
              <a:t>保健所の引き取り件数は減少し、殺処分の数も相対的に減ってきましたが、法律の目をくぐり抜けて個人を装って保健所へ持ちこむケースもあるそうです。</a:t>
            </a:r>
          </a:p>
          <a:p>
            <a:pPr lvl="0"/>
            <a:r>
              <a:rPr lang="ja-JP" altLang="en-US">
                <a:solidFill>
                  <a:schemeClr val="dk1"/>
                </a:solidFill>
                <a:latin typeface="MS Mincho" panose="02020609040205080304" charset="-128"/>
                <a:ea typeface="MS Mincho" panose="02020609040205080304" charset="-128"/>
                <a:cs typeface="MS Mincho" panose="02020609040205080304" charset="-128"/>
                <a:sym typeface="+mn-ea"/>
              </a:rPr>
              <a:t>・</a:t>
            </a:r>
            <a:r>
              <a:rPr lang="en-US" altLang="zh-CN" dirty="0" err="1">
                <a:solidFill>
                  <a:schemeClr val="dk1"/>
                </a:solidFill>
                <a:latin typeface="MS Mincho" panose="02020609040205080304" charset="-128"/>
                <a:ea typeface="MS Mincho" panose="02020609040205080304" charset="-128"/>
                <a:cs typeface="MS Mincho" panose="02020609040205080304" charset="-128"/>
                <a:sym typeface="+mn-ea"/>
              </a:rPr>
              <a:t>保健所への持ち込みが禁止となったため、ペットを有料で引き取る「引き取り屋」が現れました</a:t>
            </a:r>
            <a:r>
              <a:rPr lang="en-US" altLang="zh-CN" dirty="0">
                <a:solidFill>
                  <a:schemeClr val="dk1"/>
                </a:solidFill>
                <a:latin typeface="MS Mincho" panose="02020609040205080304" charset="-128"/>
                <a:ea typeface="MS Mincho" panose="02020609040205080304" charset="-128"/>
                <a:cs typeface="MS Mincho" panose="02020609040205080304" charset="-128"/>
                <a:sym typeface="+mn-ea"/>
              </a:rPr>
              <a:t>。</a:t>
            </a:r>
          </a:p>
          <a:p>
            <a:endParaRPr kumimoji="1" lang="zh-CN" altLang="en-US" dirty="0"/>
          </a:p>
        </p:txBody>
      </p:sp>
      <p:sp>
        <p:nvSpPr>
          <p:cNvPr id="7" name="文本框 6">
            <a:extLst>
              <a:ext uri="{FF2B5EF4-FFF2-40B4-BE49-F238E27FC236}">
                <a16:creationId xmlns:a16="http://schemas.microsoft.com/office/drawing/2014/main" id="{D0D9AD93-D2A4-FB48-99DE-9E48F69E5904}"/>
              </a:ext>
            </a:extLst>
          </p:cNvPr>
          <p:cNvSpPr txBox="1"/>
          <p:nvPr/>
        </p:nvSpPr>
        <p:spPr>
          <a:xfrm>
            <a:off x="955040" y="1973856"/>
            <a:ext cx="10126980" cy="1754326"/>
          </a:xfrm>
          <a:prstGeom prst="rect">
            <a:avLst/>
          </a:prstGeom>
          <a:noFill/>
        </p:spPr>
        <p:txBody>
          <a:bodyPr wrap="square" rtlCol="0">
            <a:spAutoFit/>
          </a:bodyPr>
          <a:lstStyle/>
          <a:p>
            <a:pPr lvl="0"/>
            <a:r>
              <a:rPr lang="en-US" altLang="zh-CN" b="1" dirty="0">
                <a:solidFill>
                  <a:schemeClr val="dk1"/>
                </a:solidFill>
                <a:latin typeface="MS Mincho" panose="02020609040205080304" charset="-128"/>
                <a:ea typeface="MS Mincho" panose="02020609040205080304" charset="-128"/>
                <a:cs typeface="MS Mincho" panose="02020609040205080304" charset="-128"/>
                <a:sym typeface="+mn-ea"/>
              </a:rPr>
              <a:t>2013年動物愛護法の</a:t>
            </a:r>
            <a:r>
              <a:rPr lang="en-US" altLang="zh-CN" b="1" dirty="0">
                <a:solidFill>
                  <a:srgbClr val="FF0000"/>
                </a:solidFill>
                <a:latin typeface="MS Mincho" panose="02020609040205080304" charset="-128"/>
                <a:ea typeface="MS Mincho" panose="02020609040205080304" charset="-128"/>
                <a:cs typeface="MS Mincho" panose="02020609040205080304" charset="-128"/>
                <a:sym typeface="+mn-ea"/>
              </a:rPr>
              <a:t>改正前</a:t>
            </a:r>
            <a:r>
              <a:rPr lang="en-US" altLang="zh-CN" b="1" dirty="0">
                <a:solidFill>
                  <a:schemeClr val="dk1"/>
                </a:solidFill>
                <a:latin typeface="MS Mincho" panose="02020609040205080304" charset="-128"/>
                <a:ea typeface="MS Mincho" panose="02020609040205080304" charset="-128"/>
                <a:cs typeface="MS Mincho" panose="02020609040205080304" charset="-128"/>
                <a:sym typeface="+mn-ea"/>
              </a:rPr>
              <a:t>：</a:t>
            </a:r>
          </a:p>
          <a:p>
            <a:pPr lvl="0"/>
            <a:endParaRPr lang="en-US" altLang="zh-CN" b="1" dirty="0">
              <a:solidFill>
                <a:schemeClr val="dk1"/>
              </a:solidFill>
              <a:latin typeface="MS Mincho" panose="02020609040205080304" charset="-128"/>
              <a:ea typeface="MS Mincho" panose="02020609040205080304" charset="-128"/>
              <a:cs typeface="MS Mincho" panose="02020609040205080304" charset="-128"/>
              <a:sym typeface="+mn-ea"/>
            </a:endParaRPr>
          </a:p>
          <a:p>
            <a:pPr lvl="0"/>
            <a:r>
              <a:rPr lang="ja-JP" altLang="en-US">
                <a:solidFill>
                  <a:schemeClr val="dk1"/>
                </a:solidFill>
                <a:latin typeface="MS Mincho" panose="02020609040205080304" charset="-128"/>
                <a:ea typeface="MS Mincho" panose="02020609040205080304" charset="-128"/>
                <a:cs typeface="MS Mincho" panose="02020609040205080304" charset="-128"/>
                <a:sym typeface="+mn-ea"/>
              </a:rPr>
              <a:t>・</a:t>
            </a:r>
            <a:r>
              <a:rPr lang="en-US" altLang="zh-CN" dirty="0">
                <a:solidFill>
                  <a:schemeClr val="dk1"/>
                </a:solidFill>
                <a:latin typeface="MS Mincho" panose="02020609040205080304" charset="-128"/>
                <a:ea typeface="MS Mincho" panose="02020609040205080304" charset="-128"/>
                <a:cs typeface="MS Mincho" panose="02020609040205080304" charset="-128"/>
                <a:sym typeface="+mn-ea"/>
              </a:rPr>
              <a:t>ペットショップが愛護団体と協力して里親譲渡会を開催します。あるいは、ペットは繁殖業者に引き渡されるか、実験用にされてしまうか、保健所に持ち込まれて殺処分されてしまうかといった道が待っています。</a:t>
            </a:r>
          </a:p>
          <a:p>
            <a:endParaRPr kumimoji="1"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txBox="1"/>
          <p:nvPr>
            <p:custDataLst>
              <p:tags r:id="rId2"/>
            </p:custDataLst>
          </p:nvPr>
        </p:nvSpPr>
        <p:spPr>
          <a:xfrm>
            <a:off x="2318490" y="1333382"/>
            <a:ext cx="8061395" cy="877940"/>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algn="ctr">
              <a:lnSpc>
                <a:spcPct val="130000"/>
              </a:lnSpc>
              <a:spcAft>
                <a:spcPts val="800"/>
              </a:spcAft>
            </a:pPr>
            <a:r>
              <a:rPr lang="ja-JP" altLang="zh-CN" sz="2000">
                <a:solidFill>
                  <a:schemeClr val="dk1"/>
                </a:solidFill>
                <a:latin typeface="微软雅黑" panose="020B0503020204020204" charset="-122"/>
                <a:cs typeface="微软雅黑" panose="020B0503020204020204" charset="-122"/>
                <a:sym typeface="+mn-ea"/>
              </a:rPr>
              <a:t>飼育環境は悪いことが多く、なかにはエサも与えられず、不衛生な状態で育てられるなどして病気にかかり、死亡する犬や猫たちもいます。</a:t>
            </a:r>
            <a:endParaRPr lang="ja-JP" altLang="zh-CN" sz="2000">
              <a:solidFill>
                <a:schemeClr val="dk1"/>
              </a:solidFill>
              <a:latin typeface="微软雅黑" panose="020B0503020204020204" charset="-122"/>
              <a:ea typeface="微软雅黑" panose="020B0503020204020204" charset="-122"/>
              <a:cs typeface="微软雅黑" panose="020B0503020204020204" charset="-122"/>
              <a:sym typeface="+mn-ea"/>
            </a:endParaRPr>
          </a:p>
          <a:p>
            <a:pPr algn="ctr">
              <a:lnSpc>
                <a:spcPct val="130000"/>
              </a:lnSpc>
              <a:spcAft>
                <a:spcPts val="800"/>
              </a:spcAft>
            </a:pPr>
            <a:endParaRPr lang="ja-JP" altLang="zh-CN" sz="2000" spc="50" dirty="0">
              <a:ln w="3175">
                <a:noFill/>
                <a:prstDash val="dash"/>
              </a:ln>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11" name="Title 6"/>
          <p:cNvSpPr txBox="1"/>
          <p:nvPr>
            <p:custDataLst>
              <p:tags r:id="rId3"/>
            </p:custDataLst>
          </p:nvPr>
        </p:nvSpPr>
        <p:spPr>
          <a:xfrm>
            <a:off x="2065761" y="394942"/>
            <a:ext cx="8061395" cy="624840"/>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gn="ctr">
              <a:lnSpc>
                <a:spcPct val="100000"/>
              </a:lnSpc>
              <a:spcAft>
                <a:spcPts val="800"/>
              </a:spcAft>
            </a:pPr>
            <a:r>
              <a:rPr lang="ja-JP" altLang="zh-CN" sz="4000" b="1" spc="3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panose="020B0604020202020204" pitchFamily="34" charset="0"/>
                <a:cs typeface="微软雅黑" panose="020B0503020204020204" charset="-122"/>
              </a:rPr>
              <a:t>引き取り屋</a:t>
            </a:r>
          </a:p>
        </p:txBody>
      </p:sp>
      <p:pic>
        <p:nvPicPr>
          <p:cNvPr id="2" name="PA-图片 2" descr="C:\Users\qm201\Pictures\授業用\图片1.png图片1"/>
          <p:cNvPicPr>
            <a:picLocks noChangeAspect="1"/>
          </p:cNvPicPr>
          <p:nvPr>
            <p:custDataLst>
              <p:tags r:id="rId4"/>
            </p:custDataLst>
          </p:nvPr>
        </p:nvPicPr>
        <p:blipFill>
          <a:blip r:embed="rId14"/>
          <a:srcRect/>
          <a:stretch>
            <a:fillRect/>
          </a:stretch>
        </p:blipFill>
        <p:spPr>
          <a:xfrm>
            <a:off x="-1769110" y="2978150"/>
            <a:ext cx="3666490" cy="2433320"/>
          </a:xfrm>
          <a:prstGeom prst="rect">
            <a:avLst/>
          </a:prstGeom>
          <a:effectLst>
            <a:outerShdw blurRad="127000" dist="38100" dir="16200000" rotWithShape="0">
              <a:prstClr val="black">
                <a:alpha val="20000"/>
              </a:prstClr>
            </a:outerShdw>
          </a:effectLst>
        </p:spPr>
      </p:pic>
      <p:pic>
        <p:nvPicPr>
          <p:cNvPr id="6" name="PA-图片 3" descr="C:\Users\qm201\Pictures\授業用\图片2.png图片2"/>
          <p:cNvPicPr>
            <a:picLocks noChangeAspect="1"/>
          </p:cNvPicPr>
          <p:nvPr>
            <p:custDataLst>
              <p:tags r:id="rId5"/>
            </p:custDataLst>
          </p:nvPr>
        </p:nvPicPr>
        <p:blipFill>
          <a:blip r:embed="rId15"/>
          <a:srcRect/>
          <a:stretch>
            <a:fillRect/>
          </a:stretch>
        </p:blipFill>
        <p:spPr>
          <a:xfrm>
            <a:off x="2252244" y="2971702"/>
            <a:ext cx="3666413" cy="2439670"/>
          </a:xfrm>
          <a:prstGeom prst="rect">
            <a:avLst/>
          </a:prstGeom>
          <a:effectLst>
            <a:outerShdw blurRad="127000" dist="38100" dir="16200000" rotWithShape="0">
              <a:prstClr val="black">
                <a:alpha val="20000"/>
              </a:prstClr>
            </a:outerShdw>
          </a:effectLst>
        </p:spPr>
      </p:pic>
      <p:pic>
        <p:nvPicPr>
          <p:cNvPr id="16" name="PA-图片 4" descr="C:\Users\qm201\Pictures\授業用\图片3.png图片3"/>
          <p:cNvPicPr>
            <a:picLocks noChangeAspect="1"/>
          </p:cNvPicPr>
          <p:nvPr>
            <p:custDataLst>
              <p:tags r:id="rId6"/>
            </p:custDataLst>
          </p:nvPr>
        </p:nvPicPr>
        <p:blipFill>
          <a:blip r:embed="rId16"/>
          <a:srcRect/>
          <a:stretch>
            <a:fillRect/>
          </a:stretch>
        </p:blipFill>
        <p:spPr>
          <a:xfrm>
            <a:off x="6273165" y="2972435"/>
            <a:ext cx="3666490" cy="2439035"/>
          </a:xfrm>
          <a:prstGeom prst="rect">
            <a:avLst/>
          </a:prstGeom>
          <a:effectLst>
            <a:outerShdw blurRad="127000" dist="38100" dir="16200000" rotWithShape="0">
              <a:prstClr val="black">
                <a:alpha val="20000"/>
              </a:prstClr>
            </a:outerShdw>
          </a:effectLst>
        </p:spPr>
      </p:pic>
      <p:pic>
        <p:nvPicPr>
          <p:cNvPr id="17" name="PA-图片 6" descr="C:\Users\qm201\Pictures\授業用\图片4.png图片4"/>
          <p:cNvPicPr>
            <a:picLocks noChangeAspect="1"/>
          </p:cNvPicPr>
          <p:nvPr>
            <p:custDataLst>
              <p:tags r:id="rId7"/>
            </p:custDataLst>
          </p:nvPr>
        </p:nvPicPr>
        <p:blipFill>
          <a:blip r:embed="rId17"/>
          <a:srcRect/>
          <a:stretch>
            <a:fillRect/>
          </a:stretch>
        </p:blipFill>
        <p:spPr>
          <a:xfrm>
            <a:off x="10294620" y="3003550"/>
            <a:ext cx="3666490" cy="2408555"/>
          </a:xfrm>
          <a:prstGeom prst="rect">
            <a:avLst/>
          </a:prstGeom>
          <a:effectLst>
            <a:outerShdw blurRad="127000" dist="38100" dir="16200000" rotWithShape="0">
              <a:prstClr val="black">
                <a:alpha val="20000"/>
              </a:prstClr>
            </a:outerShdw>
          </a:effectLst>
        </p:spPr>
      </p:pic>
      <p:sp>
        <p:nvSpPr>
          <p:cNvPr id="20" name="PA-椭圆 15"/>
          <p:cNvSpPr/>
          <p:nvPr>
            <p:custDataLst>
              <p:tags r:id="rId8"/>
            </p:custDataLst>
          </p:nvPr>
        </p:nvSpPr>
        <p:spPr>
          <a:xfrm flipH="1">
            <a:off x="5926766" y="6290707"/>
            <a:ext cx="169219" cy="169219"/>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椭圆 19"/>
          <p:cNvSpPr/>
          <p:nvPr>
            <p:custDataLst>
              <p:tags r:id="rId9"/>
            </p:custDataLst>
          </p:nvPr>
        </p:nvSpPr>
        <p:spPr>
          <a:xfrm flipH="1">
            <a:off x="6303279" y="6290707"/>
            <a:ext cx="169219" cy="169219"/>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椭圆 20"/>
          <p:cNvSpPr/>
          <p:nvPr>
            <p:custDataLst>
              <p:tags r:id="rId10"/>
            </p:custDataLst>
          </p:nvPr>
        </p:nvSpPr>
        <p:spPr>
          <a:xfrm flipH="1">
            <a:off x="6679791" y="6291912"/>
            <a:ext cx="169219" cy="169219"/>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PA-椭圆 15"/>
          <p:cNvSpPr/>
          <p:nvPr>
            <p:custDataLst>
              <p:tags r:id="rId11"/>
            </p:custDataLst>
          </p:nvPr>
        </p:nvSpPr>
        <p:spPr>
          <a:xfrm flipH="1">
            <a:off x="5550255" y="6290707"/>
            <a:ext cx="169219" cy="169219"/>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mph" presetSubtype="0" fill="hold" grpId="0" nodeType="withEffect">
                                  <p:stCondLst>
                                    <p:cond delay="0"/>
                                  </p:stCondLst>
                                  <p:childTnLst>
                                    <p:anim to="" calcmode="lin" valueType="num">
                                      <p:cBhvr>
                                        <p:cTn id="6" dur="188" fill="hold">
                                          <p:stCondLst>
                                            <p:cond delay="0"/>
                                          </p:stCondLst>
                                        </p:cTn>
                                        <p:tgtEl>
                                          <p:spTgt spid="23"/>
                                        </p:tgtEl>
                                        <p:attrNameLst>
                                          <p:attrName>ppt_h</p:attrName>
                                        </p:attrNameLst>
                                      </p:cBhvr>
                                      <p:tavLst>
                                        <p:tav tm="0">
                                          <p:val>
                                            <p:strVal val="#ppt_h"/>
                                          </p:val>
                                        </p:tav>
                                        <p:tav tm="100000">
                                          <p:val>
                                            <p:strVal val="#ppt_h*1.3"/>
                                          </p:val>
                                        </p:tav>
                                      </p:tavLst>
                                    </p:anim>
                                    <p:anim to="" calcmode="lin" valueType="num">
                                      <p:cBhvr>
                                        <p:cTn id="7" dur="188" fill="hold">
                                          <p:stCondLst>
                                            <p:cond delay="0"/>
                                          </p:stCondLst>
                                        </p:cTn>
                                        <p:tgtEl>
                                          <p:spTgt spid="23"/>
                                        </p:tgtEl>
                                        <p:attrNameLst>
                                          <p:attrName>ppt_w</p:attrName>
                                        </p:attrNameLst>
                                      </p:cBhvr>
                                      <p:tavLst>
                                        <p:tav tm="0">
                                          <p:val>
                                            <p:strVal val="#ppt_w"/>
                                          </p:val>
                                        </p:tav>
                                        <p:tav tm="100000">
                                          <p:val>
                                            <p:strVal val="#ppt_w*1.3"/>
                                          </p:val>
                                        </p:tav>
                                      </p:tavLst>
                                    </p:anim>
                                    <p:animClr clrSpc="rgb" dir="cw">
                                      <p:cBhvr>
                                        <p:cTn id="8" dur="188" fill="hold">
                                          <p:stCondLst>
                                            <p:cond delay="0"/>
                                          </p:stCondLst>
                                        </p:cTn>
                                        <p:tgtEl>
                                          <p:spTgt spid="23"/>
                                        </p:tgtEl>
                                        <p:attrNameLst>
                                          <p:attrName>fillcolor</p:attrName>
                                        </p:attrNameLst>
                                      </p:cBhvr>
                                      <p:by>
                                        <p:rgb r="100000" g="0" b="0"/>
                                      </p:by>
                                    </p:animClr>
                                    <p:set>
                                      <p:cBhvr>
                                        <p:cTn id="9" dur="750" fill="hold">
                                          <p:stCondLst>
                                            <p:cond delay="0"/>
                                          </p:stCondLst>
                                        </p:cTn>
                                        <p:tgtEl>
                                          <p:spTgt spid="23"/>
                                        </p:tgtEl>
                                        <p:attrNameLst>
                                          <p:attrName>stroke.on</p:attrName>
                                        </p:attrNameLst>
                                      </p:cBhvr>
                                      <p:to>
                                        <p:strVal val="true"/>
                                      </p:to>
                                    </p:set>
                                    <p:set>
                                      <p:cBhvr>
                                        <p:cTn id="10" dur="750" fill="hold">
                                          <p:stCondLst>
                                            <p:cond delay="0"/>
                                          </p:stCondLst>
                                        </p:cTn>
                                        <p:tgtEl>
                                          <p:spTgt spid="23"/>
                                        </p:tgtEl>
                                        <p:attrNameLst>
                                          <p:attrName>stroke.color</p:attrName>
                                        </p:attrNameLst>
                                      </p:cBhvr>
                                      <p:to>
                                        <p:clrVal>
                                          <a:srgbClr val="E6E6E6"/>
                                        </p:clrVal>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 calcmode="lin" valueType="num">
                                      <p:cBhvr additive="base">
                                        <p:cTn id="14" dur="500" fill="hold">
                                          <p:stCondLst>
                                            <p:cond delay="0"/>
                                          </p:stCondLst>
                                        </p:cTn>
                                        <p:tgtEl>
                                          <p:spTgt spid="2"/>
                                        </p:tgtEl>
                                        <p:attrNameLst>
                                          <p:attrName>ppt_x</p:attrName>
                                        </p:attrNameLst>
                                      </p:cBhvr>
                                      <p:tavLst>
                                        <p:tav tm="0">
                                          <p:val>
                                            <p:strVal val="ppt_x"/>
                                          </p:val>
                                        </p:tav>
                                        <p:tav tm="100000">
                                          <p:val>
                                            <p:strVal val="#ppt_x+0.329812"/>
                                          </p:val>
                                        </p:tav>
                                      </p:tavLst>
                                    </p:anim>
                                    <p:anim calcmode="lin" valueType="num">
                                      <p:cBhvr additive="base">
                                        <p:cTn id="15" dur="500" fill="hold">
                                          <p:stCondLst>
                                            <p:cond delay="0"/>
                                          </p:stCondLst>
                                        </p:cTn>
                                        <p:tgtEl>
                                          <p:spTgt spid="2"/>
                                        </p:tgtEl>
                                        <p:attrNameLst>
                                          <p:attrName>ppt_y</p:attrName>
                                        </p:attrNameLst>
                                      </p:cBhvr>
                                      <p:tavLst>
                                        <p:tav tm="0">
                                          <p:val>
                                            <p:strVal val="ppt_y"/>
                                          </p:val>
                                        </p:tav>
                                        <p:tav tm="100000">
                                          <p:val>
                                            <p:strVal val="#ppt_y+0"/>
                                          </p:val>
                                        </p:tav>
                                      </p:tavLst>
                                    </p:anim>
                                    <p:anim calcmode="lin" valueType="num">
                                      <p:cBhvr additive="base">
                                        <p:cTn id="16" dur="500" fill="hold">
                                          <p:stCondLst>
                                            <p:cond delay="0"/>
                                          </p:stCondLst>
                                        </p:cTn>
                                        <p:tgtEl>
                                          <p:spTgt spid="2"/>
                                        </p:tgtEl>
                                        <p:attrNameLst>
                                          <p:attrName>ppt_w</p:attrName>
                                        </p:attrNameLst>
                                      </p:cBhvr>
                                      <p:tavLst>
                                        <p:tav tm="0">
                                          <p:val>
                                            <p:strVal val="ppt_w"/>
                                          </p:val>
                                        </p:tav>
                                        <p:tav tm="100000">
                                          <p:val>
                                            <p:strVal val="#ppt_w+0"/>
                                          </p:val>
                                        </p:tav>
                                      </p:tavLst>
                                    </p:anim>
                                    <p:anim calcmode="lin" valueType="num">
                                      <p:cBhvr additive="base">
                                        <p:cTn id="17" dur="500" fill="hold">
                                          <p:stCondLst>
                                            <p:cond delay="0"/>
                                          </p:stCondLst>
                                        </p:cTn>
                                        <p:tgtEl>
                                          <p:spTgt spid="2"/>
                                        </p:tgtEl>
                                        <p:attrNameLst>
                                          <p:attrName>ppt_h</p:attrName>
                                        </p:attrNameLst>
                                      </p:cBhvr>
                                      <p:tavLst>
                                        <p:tav tm="0">
                                          <p:val>
                                            <p:strVal val="ppt_h"/>
                                          </p:val>
                                        </p:tav>
                                        <p:tav tm="100000">
                                          <p:val>
                                            <p:strVal val="#ppt_h+0"/>
                                          </p:val>
                                        </p:tav>
                                      </p:tavLst>
                                    </p:anim>
                                  </p:childTnLst>
                                </p:cTn>
                              </p:par>
                              <p:par>
                                <p:cTn id="18" presetID="42" presetClass="path" presetSubtype="0" accel="50000" decel="50000" fill="hold" nodeType="withEffect">
                                  <p:stCondLst>
                                    <p:cond delay="0"/>
                                  </p:stCondLst>
                                  <p:childTnLst>
                                    <p:anim calcmode="lin" valueType="num">
                                      <p:cBhvr additive="base">
                                        <p:cTn id="19" dur="500" fill="hold">
                                          <p:stCondLst>
                                            <p:cond delay="0"/>
                                          </p:stCondLst>
                                        </p:cTn>
                                        <p:tgtEl>
                                          <p:spTgt spid="6"/>
                                        </p:tgtEl>
                                        <p:attrNameLst>
                                          <p:attrName>ppt_x</p:attrName>
                                        </p:attrNameLst>
                                      </p:cBhvr>
                                      <p:tavLst>
                                        <p:tav tm="0">
                                          <p:val>
                                            <p:strVal val="ppt_x"/>
                                          </p:val>
                                        </p:tav>
                                        <p:tav tm="100000">
                                          <p:val>
                                            <p:strVal val="#ppt_x+0.329812"/>
                                          </p:val>
                                        </p:tav>
                                      </p:tavLst>
                                    </p:anim>
                                    <p:anim calcmode="lin" valueType="num">
                                      <p:cBhvr additive="base">
                                        <p:cTn id="20" dur="500" fill="hold">
                                          <p:stCondLst>
                                            <p:cond delay="0"/>
                                          </p:stCondLst>
                                        </p:cTn>
                                        <p:tgtEl>
                                          <p:spTgt spid="6"/>
                                        </p:tgtEl>
                                        <p:attrNameLst>
                                          <p:attrName>ppt_y</p:attrName>
                                        </p:attrNameLst>
                                      </p:cBhvr>
                                      <p:tavLst>
                                        <p:tav tm="0">
                                          <p:val>
                                            <p:strVal val="ppt_y"/>
                                          </p:val>
                                        </p:tav>
                                        <p:tav tm="100000">
                                          <p:val>
                                            <p:strVal val="#ppt_y+0"/>
                                          </p:val>
                                        </p:tav>
                                      </p:tavLst>
                                    </p:anim>
                                    <p:anim calcmode="lin" valueType="num">
                                      <p:cBhvr additive="base">
                                        <p:cTn id="21" dur="500" fill="hold">
                                          <p:stCondLst>
                                            <p:cond delay="0"/>
                                          </p:stCondLst>
                                        </p:cTn>
                                        <p:tgtEl>
                                          <p:spTgt spid="6"/>
                                        </p:tgtEl>
                                        <p:attrNameLst>
                                          <p:attrName>ppt_w</p:attrName>
                                        </p:attrNameLst>
                                      </p:cBhvr>
                                      <p:tavLst>
                                        <p:tav tm="0">
                                          <p:val>
                                            <p:strVal val="ppt_w"/>
                                          </p:val>
                                        </p:tav>
                                        <p:tav tm="100000">
                                          <p:val>
                                            <p:strVal val="#ppt_w+0"/>
                                          </p:val>
                                        </p:tav>
                                      </p:tavLst>
                                    </p:anim>
                                    <p:anim calcmode="lin" valueType="num">
                                      <p:cBhvr additive="base">
                                        <p:cTn id="22" dur="500" fill="hold">
                                          <p:stCondLst>
                                            <p:cond delay="0"/>
                                          </p:stCondLst>
                                        </p:cTn>
                                        <p:tgtEl>
                                          <p:spTgt spid="6"/>
                                        </p:tgtEl>
                                        <p:attrNameLst>
                                          <p:attrName>ppt_h</p:attrName>
                                        </p:attrNameLst>
                                      </p:cBhvr>
                                      <p:tavLst>
                                        <p:tav tm="0">
                                          <p:val>
                                            <p:strVal val="ppt_h"/>
                                          </p:val>
                                        </p:tav>
                                        <p:tav tm="100000">
                                          <p:val>
                                            <p:strVal val="#ppt_h+0"/>
                                          </p:val>
                                        </p:tav>
                                      </p:tavLst>
                                    </p:anim>
                                  </p:childTnLst>
                                </p:cTn>
                              </p:par>
                              <p:par>
                                <p:cTn id="23" presetID="42" presetClass="path" presetSubtype="0" accel="50000" decel="50000" fill="hold" nodeType="withEffect">
                                  <p:stCondLst>
                                    <p:cond delay="0"/>
                                  </p:stCondLst>
                                  <p:childTnLst>
                                    <p:anim calcmode="lin" valueType="num">
                                      <p:cBhvr additive="base">
                                        <p:cTn id="24" dur="500" fill="hold">
                                          <p:stCondLst>
                                            <p:cond delay="0"/>
                                          </p:stCondLst>
                                        </p:cTn>
                                        <p:tgtEl>
                                          <p:spTgt spid="16"/>
                                        </p:tgtEl>
                                        <p:attrNameLst>
                                          <p:attrName>ppt_x</p:attrName>
                                        </p:attrNameLst>
                                      </p:cBhvr>
                                      <p:tavLst>
                                        <p:tav tm="0">
                                          <p:val>
                                            <p:strVal val="ppt_x"/>
                                          </p:val>
                                        </p:tav>
                                        <p:tav tm="100000">
                                          <p:val>
                                            <p:strVal val="#ppt_x+0.329813"/>
                                          </p:val>
                                        </p:tav>
                                      </p:tavLst>
                                    </p:anim>
                                    <p:anim calcmode="lin" valueType="num">
                                      <p:cBhvr additive="base">
                                        <p:cTn id="25" dur="500" fill="hold">
                                          <p:stCondLst>
                                            <p:cond delay="0"/>
                                          </p:stCondLst>
                                        </p:cTn>
                                        <p:tgtEl>
                                          <p:spTgt spid="16"/>
                                        </p:tgtEl>
                                        <p:attrNameLst>
                                          <p:attrName>ppt_y</p:attrName>
                                        </p:attrNameLst>
                                      </p:cBhvr>
                                      <p:tavLst>
                                        <p:tav tm="0">
                                          <p:val>
                                            <p:strVal val="ppt_y"/>
                                          </p:val>
                                        </p:tav>
                                        <p:tav tm="100000">
                                          <p:val>
                                            <p:strVal val="#ppt_y+1.65304e-06"/>
                                          </p:val>
                                        </p:tav>
                                      </p:tavLst>
                                    </p:anim>
                                    <p:anim calcmode="lin" valueType="num">
                                      <p:cBhvr additive="base">
                                        <p:cTn id="26" dur="500" fill="hold">
                                          <p:stCondLst>
                                            <p:cond delay="0"/>
                                          </p:stCondLst>
                                        </p:cTn>
                                        <p:tgtEl>
                                          <p:spTgt spid="16"/>
                                        </p:tgtEl>
                                        <p:attrNameLst>
                                          <p:attrName>ppt_w</p:attrName>
                                        </p:attrNameLst>
                                      </p:cBhvr>
                                      <p:tavLst>
                                        <p:tav tm="0">
                                          <p:val>
                                            <p:strVal val="ppt_w"/>
                                          </p:val>
                                        </p:tav>
                                        <p:tav tm="100000">
                                          <p:val>
                                            <p:strVal val="#ppt_w+2.44776e-06"/>
                                          </p:val>
                                        </p:tav>
                                      </p:tavLst>
                                    </p:anim>
                                    <p:anim calcmode="lin" valueType="num">
                                      <p:cBhvr additive="base">
                                        <p:cTn id="27" dur="500" fill="hold">
                                          <p:stCondLst>
                                            <p:cond delay="0"/>
                                          </p:stCondLst>
                                        </p:cTn>
                                        <p:tgtEl>
                                          <p:spTgt spid="16"/>
                                        </p:tgtEl>
                                        <p:attrNameLst>
                                          <p:attrName>ppt_h</p:attrName>
                                        </p:attrNameLst>
                                      </p:cBhvr>
                                      <p:tavLst>
                                        <p:tav tm="0">
                                          <p:val>
                                            <p:strVal val="ppt_h"/>
                                          </p:val>
                                        </p:tav>
                                        <p:tav tm="100000">
                                          <p:val>
                                            <p:strVal val="#ppt_h+3.30607e-06"/>
                                          </p:val>
                                        </p:tav>
                                      </p:tavLst>
                                    </p:anim>
                                  </p:childTnLst>
                                </p:cTn>
                              </p:par>
                              <p:par>
                                <p:cTn id="28" presetID="42" presetClass="path" presetSubtype="0" accel="50000" decel="50000" fill="hold" nodeType="withEffect">
                                  <p:stCondLst>
                                    <p:cond delay="0"/>
                                  </p:stCondLst>
                                  <p:childTnLst>
                                    <p:anim calcmode="lin" valueType="num">
                                      <p:cBhvr additive="base">
                                        <p:cTn id="29" dur="500" fill="hold">
                                          <p:stCondLst>
                                            <p:cond delay="0"/>
                                          </p:stCondLst>
                                        </p:cTn>
                                        <p:tgtEl>
                                          <p:spTgt spid="17"/>
                                        </p:tgtEl>
                                        <p:attrNameLst>
                                          <p:attrName>ppt_x</p:attrName>
                                        </p:attrNameLst>
                                      </p:cBhvr>
                                      <p:tavLst>
                                        <p:tav tm="0">
                                          <p:val>
                                            <p:strVal val="ppt_x"/>
                                          </p:val>
                                        </p:tav>
                                        <p:tav tm="40000">
                                          <p:val>
                                            <p:fltVal val="1.30073"/>
                                          </p:val>
                                        </p:tav>
                                        <p:tav tm="50000">
                                          <p:val>
                                            <p:fltVal val="1.30073"/>
                                          </p:val>
                                        </p:tav>
                                        <p:tav tm="55000">
                                          <p:val>
                                            <p:fltVal val="-0.30072"/>
                                          </p:val>
                                        </p:tav>
                                        <p:tav tm="60000">
                                          <p:val>
                                            <p:fltVal val="-0.30072"/>
                                          </p:val>
                                        </p:tav>
                                        <p:tav tm="100000">
                                          <p:val>
                                            <p:fltVal val="0.00528"/>
                                          </p:val>
                                        </p:tav>
                                      </p:tavLst>
                                    </p:anim>
                                    <p:anim calcmode="lin" valueType="num">
                                      <p:cBhvr additive="base">
                                        <p:cTn id="30" dur="500" fill="hold">
                                          <p:stCondLst>
                                            <p:cond delay="0"/>
                                          </p:stCondLst>
                                        </p:cTn>
                                        <p:tgtEl>
                                          <p:spTgt spid="17"/>
                                        </p:tgtEl>
                                        <p:attrNameLst>
                                          <p:attrName>ppt_y</p:attrName>
                                        </p:attrNameLst>
                                      </p:cBhvr>
                                      <p:tavLst>
                                        <p:tav tm="0">
                                          <p:val>
                                            <p:strVal val="ppt_y"/>
                                          </p:val>
                                        </p:tav>
                                        <p:tav tm="40000">
                                          <p:val>
                                            <p:strVal val="ppt_y"/>
                                          </p:val>
                                        </p:tav>
                                        <p:tav tm="50000">
                                          <p:val>
                                            <p:fltVal val="1.80193"/>
                                          </p:val>
                                        </p:tav>
                                        <p:tav tm="55000">
                                          <p:val>
                                            <p:fltVal val="1.80193"/>
                                          </p:val>
                                        </p:tav>
                                        <p:tav tm="60000">
                                          <p:val>
                                            <p:fltVal val="0.61119"/>
                                          </p:val>
                                        </p:tav>
                                        <p:tav tm="100000">
                                          <p:val>
                                            <p:fltVal val="0.61119"/>
                                          </p:val>
                                        </p:tav>
                                      </p:tavLst>
                                    </p:anim>
                                    <p:anim calcmode="lin" valueType="num">
                                      <p:cBhvr additive="base">
                                        <p:cTn id="31" dur="500" fill="hold">
                                          <p:stCondLst>
                                            <p:cond delay="0"/>
                                          </p:stCondLst>
                                        </p:cTn>
                                        <p:tgtEl>
                                          <p:spTgt spid="17"/>
                                        </p:tgtEl>
                                        <p:attrNameLst>
                                          <p:attrName>ppt_w</p:attrName>
                                        </p:attrNameLst>
                                      </p:cBhvr>
                                      <p:tavLst>
                                        <p:tav tm="0">
                                          <p:val>
                                            <p:strVal val="ppt_w"/>
                                          </p:val>
                                        </p:tav>
                                        <p:tav tm="100000">
                                          <p:val>
                                            <p:strVal val="#ppt_w+-2.44776e-06"/>
                                          </p:val>
                                        </p:tav>
                                      </p:tavLst>
                                    </p:anim>
                                    <p:anim calcmode="lin" valueType="num">
                                      <p:cBhvr additive="base">
                                        <p:cTn id="32" dur="500" fill="hold">
                                          <p:stCondLst>
                                            <p:cond delay="0"/>
                                          </p:stCondLst>
                                        </p:cTn>
                                        <p:tgtEl>
                                          <p:spTgt spid="17"/>
                                        </p:tgtEl>
                                        <p:attrNameLst>
                                          <p:attrName>ppt_h</p:attrName>
                                        </p:attrNameLst>
                                      </p:cBhvr>
                                      <p:tavLst>
                                        <p:tav tm="0">
                                          <p:val>
                                            <p:strVal val="ppt_h"/>
                                          </p:val>
                                        </p:tav>
                                        <p:tav tm="100000">
                                          <p:val>
                                            <p:strVal val="#ppt_h+-3.30607e-06"/>
                                          </p:val>
                                        </p:tav>
                                      </p:tavLst>
                                    </p:anim>
                                  </p:childTnLst>
                                </p:cTn>
                              </p:par>
                              <p:par>
                                <p:cTn id="33" presetID="9999" presetClass="emph" presetSubtype="0" fill="hold" grpId="1" nodeType="withEffect">
                                  <p:stCondLst>
                                    <p:cond delay="0"/>
                                  </p:stCondLst>
                                  <p:childTnLst>
                                    <p:anim to="" calcmode="lin" valueType="num">
                                      <p:cBhvr>
                                        <p:cTn id="34" dur="188" fill="hold">
                                          <p:stCondLst>
                                            <p:cond delay="0"/>
                                          </p:stCondLst>
                                        </p:cTn>
                                        <p:tgtEl>
                                          <p:spTgt spid="23"/>
                                        </p:tgtEl>
                                        <p:attrNameLst>
                                          <p:attrName>ppt_h</p:attrName>
                                        </p:attrNameLst>
                                      </p:cBhvr>
                                      <p:tavLst>
                                        <p:tav tm="0">
                                          <p:val>
                                            <p:strVal val="#ppt_h*1.3"/>
                                          </p:val>
                                        </p:tav>
                                        <p:tav tm="100000">
                                          <p:val>
                                            <p:strVal val="#ppt_h"/>
                                          </p:val>
                                        </p:tav>
                                      </p:tavLst>
                                    </p:anim>
                                    <p:anim to="" calcmode="lin" valueType="num">
                                      <p:cBhvr>
                                        <p:cTn id="35" dur="188" fill="hold">
                                          <p:stCondLst>
                                            <p:cond delay="0"/>
                                          </p:stCondLst>
                                        </p:cTn>
                                        <p:tgtEl>
                                          <p:spTgt spid="23"/>
                                        </p:tgtEl>
                                        <p:attrNameLst>
                                          <p:attrName>ppt_w</p:attrName>
                                        </p:attrNameLst>
                                      </p:cBhvr>
                                      <p:tavLst>
                                        <p:tav tm="0">
                                          <p:val>
                                            <p:strVal val="#ppt_w*1.3"/>
                                          </p:val>
                                        </p:tav>
                                        <p:tav tm="100000">
                                          <p:val>
                                            <p:strVal val="#ppt_w"/>
                                          </p:val>
                                        </p:tav>
                                      </p:tavLst>
                                    </p:anim>
                                    <p:animClr clrSpc="rgb" dir="cw">
                                      <p:cBhvr>
                                        <p:cTn id="36" dur="188" fill="hold">
                                          <p:stCondLst>
                                            <p:cond delay="0"/>
                                          </p:stCondLst>
                                        </p:cTn>
                                        <p:tgtEl>
                                          <p:spTgt spid="23"/>
                                        </p:tgtEl>
                                        <p:attrNameLst>
                                          <p:attrName>fillcolor</p:attrName>
                                        </p:attrNameLst>
                                      </p:cBhvr>
                                      <p:to>
                                        <a:srgbClr val="D9D9D9"/>
                                      </p:to>
                                    </p:animClr>
                                    <p:set>
                                      <p:cBhvr>
                                        <p:cTn id="37" dur="750" fill="hold">
                                          <p:stCondLst>
                                            <p:cond delay="0"/>
                                          </p:stCondLst>
                                        </p:cTn>
                                        <p:tgtEl>
                                          <p:spTgt spid="23"/>
                                        </p:tgtEl>
                                        <p:attrNameLst>
                                          <p:attrName>stroke.on</p:attrName>
                                        </p:attrNameLst>
                                      </p:cBhvr>
                                      <p:to>
                                        <p:strVal val="true"/>
                                      </p:to>
                                    </p:set>
                                    <p:set>
                                      <p:cBhvr>
                                        <p:cTn id="38" dur="750" fill="hold">
                                          <p:stCondLst>
                                            <p:cond delay="0"/>
                                          </p:stCondLst>
                                        </p:cTn>
                                        <p:tgtEl>
                                          <p:spTgt spid="23"/>
                                        </p:tgtEl>
                                        <p:attrNameLst>
                                          <p:attrName>stroke.color</p:attrName>
                                        </p:attrNameLst>
                                      </p:cBhvr>
                                      <p:to>
                                        <p:clrVal>
                                          <a:srgbClr val="FFFFFF"/>
                                        </p:clrVal>
                                      </p:to>
                                    </p:set>
                                  </p:childTnLst>
                                </p:cTn>
                              </p:par>
                              <p:par>
                                <p:cTn id="39" presetID="9999" presetClass="emph" presetSubtype="0" fill="hold" grpId="0" nodeType="withEffect">
                                  <p:stCondLst>
                                    <p:cond delay="0"/>
                                  </p:stCondLst>
                                  <p:childTnLst>
                                    <p:anim to="" calcmode="lin" valueType="num">
                                      <p:cBhvr>
                                        <p:cTn id="40" dur="188" fill="hold">
                                          <p:stCondLst>
                                            <p:cond delay="0"/>
                                          </p:stCondLst>
                                        </p:cTn>
                                        <p:tgtEl>
                                          <p:spTgt spid="20"/>
                                        </p:tgtEl>
                                        <p:attrNameLst>
                                          <p:attrName>ppt_h</p:attrName>
                                        </p:attrNameLst>
                                      </p:cBhvr>
                                      <p:tavLst>
                                        <p:tav tm="0">
                                          <p:val>
                                            <p:strVal val="#ppt_h"/>
                                          </p:val>
                                        </p:tav>
                                        <p:tav tm="100000">
                                          <p:val>
                                            <p:strVal val="#ppt_h*1.3"/>
                                          </p:val>
                                        </p:tav>
                                      </p:tavLst>
                                    </p:anim>
                                    <p:anim to="" calcmode="lin" valueType="num">
                                      <p:cBhvr>
                                        <p:cTn id="41" dur="188" fill="hold">
                                          <p:stCondLst>
                                            <p:cond delay="0"/>
                                          </p:stCondLst>
                                        </p:cTn>
                                        <p:tgtEl>
                                          <p:spTgt spid="20"/>
                                        </p:tgtEl>
                                        <p:attrNameLst>
                                          <p:attrName>ppt_w</p:attrName>
                                        </p:attrNameLst>
                                      </p:cBhvr>
                                      <p:tavLst>
                                        <p:tav tm="0">
                                          <p:val>
                                            <p:strVal val="#ppt_w"/>
                                          </p:val>
                                        </p:tav>
                                        <p:tav tm="100000">
                                          <p:val>
                                            <p:strVal val="#ppt_w*1.3"/>
                                          </p:val>
                                        </p:tav>
                                      </p:tavLst>
                                    </p:anim>
                                    <p:animClr clrSpc="rgb" dir="cw">
                                      <p:cBhvr>
                                        <p:cTn id="42" dur="188" fill="hold">
                                          <p:stCondLst>
                                            <p:cond delay="0"/>
                                          </p:stCondLst>
                                        </p:cTn>
                                        <p:tgtEl>
                                          <p:spTgt spid="20"/>
                                        </p:tgtEl>
                                        <p:attrNameLst>
                                          <p:attrName>fillcolor</p:attrName>
                                        </p:attrNameLst>
                                      </p:cBhvr>
                                      <p:by>
                                        <p:rgb r="100000" g="0" b="0"/>
                                      </p:by>
                                    </p:animClr>
                                    <p:set>
                                      <p:cBhvr>
                                        <p:cTn id="43" dur="750" fill="hold">
                                          <p:stCondLst>
                                            <p:cond delay="0"/>
                                          </p:stCondLst>
                                        </p:cTn>
                                        <p:tgtEl>
                                          <p:spTgt spid="20"/>
                                        </p:tgtEl>
                                        <p:attrNameLst>
                                          <p:attrName>stroke.on</p:attrName>
                                        </p:attrNameLst>
                                      </p:cBhvr>
                                      <p:to>
                                        <p:strVal val="true"/>
                                      </p:to>
                                    </p:set>
                                    <p:set>
                                      <p:cBhvr>
                                        <p:cTn id="44" dur="750" fill="hold">
                                          <p:stCondLst>
                                            <p:cond delay="0"/>
                                          </p:stCondLst>
                                        </p:cTn>
                                        <p:tgtEl>
                                          <p:spTgt spid="20"/>
                                        </p:tgtEl>
                                        <p:attrNameLst>
                                          <p:attrName>stroke.color</p:attrName>
                                        </p:attrNameLst>
                                      </p:cBhvr>
                                      <p:to>
                                        <p:clrVal>
                                          <a:srgbClr val="E6E6E6"/>
                                        </p:clrVal>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 calcmode="lin" valueType="num">
                                      <p:cBhvr additive="base">
                                        <p:cTn id="48" dur="500" fill="hold">
                                          <p:stCondLst>
                                            <p:cond delay="0"/>
                                          </p:stCondLst>
                                        </p:cTn>
                                        <p:tgtEl>
                                          <p:spTgt spid="2"/>
                                        </p:tgtEl>
                                        <p:attrNameLst>
                                          <p:attrName>ppt_x</p:attrName>
                                        </p:attrNameLst>
                                      </p:cBhvr>
                                      <p:tavLst>
                                        <p:tav tm="0">
                                          <p:val>
                                            <p:strVal val="ppt_x"/>
                                          </p:val>
                                        </p:tav>
                                        <p:tav tm="100000">
                                          <p:val>
                                            <p:strVal val="#ppt_x+0.659624"/>
                                          </p:val>
                                        </p:tav>
                                      </p:tavLst>
                                    </p:anim>
                                    <p:anim calcmode="lin" valueType="num">
                                      <p:cBhvr additive="base">
                                        <p:cTn id="49" dur="500" fill="hold">
                                          <p:stCondLst>
                                            <p:cond delay="0"/>
                                          </p:stCondLst>
                                        </p:cTn>
                                        <p:tgtEl>
                                          <p:spTgt spid="2"/>
                                        </p:tgtEl>
                                        <p:attrNameLst>
                                          <p:attrName>ppt_y</p:attrName>
                                        </p:attrNameLst>
                                      </p:cBhvr>
                                      <p:tavLst>
                                        <p:tav tm="0">
                                          <p:val>
                                            <p:strVal val="ppt_y"/>
                                          </p:val>
                                        </p:tav>
                                        <p:tav tm="100000">
                                          <p:val>
                                            <p:strVal val="#ppt_y+0"/>
                                          </p:val>
                                        </p:tav>
                                      </p:tavLst>
                                    </p:anim>
                                    <p:anim calcmode="lin" valueType="num">
                                      <p:cBhvr additive="base">
                                        <p:cTn id="50" dur="500" fill="hold">
                                          <p:stCondLst>
                                            <p:cond delay="0"/>
                                          </p:stCondLst>
                                        </p:cTn>
                                        <p:tgtEl>
                                          <p:spTgt spid="2"/>
                                        </p:tgtEl>
                                        <p:attrNameLst>
                                          <p:attrName>ppt_w</p:attrName>
                                        </p:attrNameLst>
                                      </p:cBhvr>
                                      <p:tavLst>
                                        <p:tav tm="0">
                                          <p:val>
                                            <p:strVal val="ppt_w"/>
                                          </p:val>
                                        </p:tav>
                                        <p:tav tm="100000">
                                          <p:val>
                                            <p:strVal val="#ppt_w+0"/>
                                          </p:val>
                                        </p:tav>
                                      </p:tavLst>
                                    </p:anim>
                                    <p:anim calcmode="lin" valueType="num">
                                      <p:cBhvr additive="base">
                                        <p:cTn id="51" dur="500" fill="hold">
                                          <p:stCondLst>
                                            <p:cond delay="0"/>
                                          </p:stCondLst>
                                        </p:cTn>
                                        <p:tgtEl>
                                          <p:spTgt spid="2"/>
                                        </p:tgtEl>
                                        <p:attrNameLst>
                                          <p:attrName>ppt_h</p:attrName>
                                        </p:attrNameLst>
                                      </p:cBhvr>
                                      <p:tavLst>
                                        <p:tav tm="0">
                                          <p:val>
                                            <p:strVal val="ppt_h"/>
                                          </p:val>
                                        </p:tav>
                                        <p:tav tm="100000">
                                          <p:val>
                                            <p:strVal val="#ppt_h+0"/>
                                          </p:val>
                                        </p:tav>
                                      </p:tavLst>
                                    </p:anim>
                                  </p:childTnLst>
                                </p:cTn>
                              </p:par>
                              <p:par>
                                <p:cTn id="52" presetID="42" presetClass="path" presetSubtype="0" accel="50000" decel="50000" fill="hold" nodeType="withEffect">
                                  <p:stCondLst>
                                    <p:cond delay="0"/>
                                  </p:stCondLst>
                                  <p:childTnLst>
                                    <p:anim calcmode="lin" valueType="num">
                                      <p:cBhvr additive="base">
                                        <p:cTn id="53" dur="500" fill="hold">
                                          <p:stCondLst>
                                            <p:cond delay="0"/>
                                          </p:stCondLst>
                                        </p:cTn>
                                        <p:tgtEl>
                                          <p:spTgt spid="6"/>
                                        </p:tgtEl>
                                        <p:attrNameLst>
                                          <p:attrName>ppt_x</p:attrName>
                                        </p:attrNameLst>
                                      </p:cBhvr>
                                      <p:tavLst>
                                        <p:tav tm="0">
                                          <p:val>
                                            <p:strVal val="ppt_x"/>
                                          </p:val>
                                        </p:tav>
                                        <p:tav tm="100000">
                                          <p:val>
                                            <p:strVal val="#ppt_x+0.659625"/>
                                          </p:val>
                                        </p:tav>
                                      </p:tavLst>
                                    </p:anim>
                                    <p:anim calcmode="lin" valueType="num">
                                      <p:cBhvr additive="base">
                                        <p:cTn id="54" dur="500" fill="hold">
                                          <p:stCondLst>
                                            <p:cond delay="0"/>
                                          </p:stCondLst>
                                        </p:cTn>
                                        <p:tgtEl>
                                          <p:spTgt spid="6"/>
                                        </p:tgtEl>
                                        <p:attrNameLst>
                                          <p:attrName>ppt_y</p:attrName>
                                        </p:attrNameLst>
                                      </p:cBhvr>
                                      <p:tavLst>
                                        <p:tav tm="0">
                                          <p:val>
                                            <p:strVal val="ppt_y"/>
                                          </p:val>
                                        </p:tav>
                                        <p:tav tm="100000">
                                          <p:val>
                                            <p:strVal val="#ppt_y+1.65304e-06"/>
                                          </p:val>
                                        </p:tav>
                                      </p:tavLst>
                                    </p:anim>
                                    <p:anim calcmode="lin" valueType="num">
                                      <p:cBhvr additive="base">
                                        <p:cTn id="55" dur="500" fill="hold">
                                          <p:stCondLst>
                                            <p:cond delay="0"/>
                                          </p:stCondLst>
                                        </p:cTn>
                                        <p:tgtEl>
                                          <p:spTgt spid="6"/>
                                        </p:tgtEl>
                                        <p:attrNameLst>
                                          <p:attrName>ppt_w</p:attrName>
                                        </p:attrNameLst>
                                      </p:cBhvr>
                                      <p:tavLst>
                                        <p:tav tm="0">
                                          <p:val>
                                            <p:strVal val="ppt_w"/>
                                          </p:val>
                                        </p:tav>
                                        <p:tav tm="100000">
                                          <p:val>
                                            <p:strVal val="#ppt_w+2.44776e-06"/>
                                          </p:val>
                                        </p:tav>
                                      </p:tavLst>
                                    </p:anim>
                                    <p:anim calcmode="lin" valueType="num">
                                      <p:cBhvr additive="base">
                                        <p:cTn id="56" dur="500" fill="hold">
                                          <p:stCondLst>
                                            <p:cond delay="0"/>
                                          </p:stCondLst>
                                        </p:cTn>
                                        <p:tgtEl>
                                          <p:spTgt spid="6"/>
                                        </p:tgtEl>
                                        <p:attrNameLst>
                                          <p:attrName>ppt_h</p:attrName>
                                        </p:attrNameLst>
                                      </p:cBhvr>
                                      <p:tavLst>
                                        <p:tav tm="0">
                                          <p:val>
                                            <p:strVal val="ppt_h"/>
                                          </p:val>
                                        </p:tav>
                                        <p:tav tm="100000">
                                          <p:val>
                                            <p:strVal val="#ppt_h+3.30607e-06"/>
                                          </p:val>
                                        </p:tav>
                                      </p:tavLst>
                                    </p:anim>
                                  </p:childTnLst>
                                </p:cTn>
                              </p:par>
                              <p:par>
                                <p:cTn id="57" presetID="42" presetClass="path" presetSubtype="0" accel="50000" decel="50000" fill="hold" nodeType="withEffect">
                                  <p:stCondLst>
                                    <p:cond delay="0"/>
                                  </p:stCondLst>
                                  <p:childTnLst>
                                    <p:anim calcmode="lin" valueType="num">
                                      <p:cBhvr additive="base">
                                        <p:cTn id="58" dur="500" fill="hold">
                                          <p:stCondLst>
                                            <p:cond delay="0"/>
                                          </p:stCondLst>
                                        </p:cTn>
                                        <p:tgtEl>
                                          <p:spTgt spid="16"/>
                                        </p:tgtEl>
                                        <p:attrNameLst>
                                          <p:attrName>ppt_x</p:attrName>
                                        </p:attrNameLst>
                                      </p:cBhvr>
                                      <p:tavLst>
                                        <p:tav tm="0">
                                          <p:val>
                                            <p:strVal val="ppt_x"/>
                                          </p:val>
                                        </p:tav>
                                        <p:tav tm="40000">
                                          <p:val>
                                            <p:fltVal val="1.30073"/>
                                          </p:val>
                                        </p:tav>
                                        <p:tav tm="50000">
                                          <p:val>
                                            <p:fltVal val="1.30073"/>
                                          </p:val>
                                        </p:tav>
                                        <p:tav tm="55000">
                                          <p:val>
                                            <p:fltVal val="-0.30072"/>
                                          </p:val>
                                        </p:tav>
                                        <p:tav tm="60000">
                                          <p:val>
                                            <p:fltVal val="-0.30072"/>
                                          </p:val>
                                        </p:tav>
                                        <p:tav tm="100000">
                                          <p:val>
                                            <p:fltVal val="0.00528"/>
                                          </p:val>
                                        </p:tav>
                                      </p:tavLst>
                                    </p:anim>
                                    <p:anim calcmode="lin" valueType="num">
                                      <p:cBhvr additive="base">
                                        <p:cTn id="59" dur="500" fill="hold">
                                          <p:stCondLst>
                                            <p:cond delay="0"/>
                                          </p:stCondLst>
                                        </p:cTn>
                                        <p:tgtEl>
                                          <p:spTgt spid="16"/>
                                        </p:tgtEl>
                                        <p:attrNameLst>
                                          <p:attrName>ppt_y</p:attrName>
                                        </p:attrNameLst>
                                      </p:cBhvr>
                                      <p:tavLst>
                                        <p:tav tm="0">
                                          <p:val>
                                            <p:strVal val="ppt_y"/>
                                          </p:val>
                                        </p:tav>
                                        <p:tav tm="40000">
                                          <p:val>
                                            <p:strVal val="ppt_y"/>
                                          </p:val>
                                        </p:tav>
                                        <p:tav tm="50000">
                                          <p:val>
                                            <p:fltVal val="1.80193"/>
                                          </p:val>
                                        </p:tav>
                                        <p:tav tm="55000">
                                          <p:val>
                                            <p:fltVal val="1.80193"/>
                                          </p:val>
                                        </p:tav>
                                        <p:tav tm="60000">
                                          <p:val>
                                            <p:fltVal val="0.61119"/>
                                          </p:val>
                                        </p:tav>
                                        <p:tav tm="100000">
                                          <p:val>
                                            <p:fltVal val="0.61119"/>
                                          </p:val>
                                        </p:tav>
                                      </p:tavLst>
                                    </p:anim>
                                    <p:anim calcmode="lin" valueType="num">
                                      <p:cBhvr additive="base">
                                        <p:cTn id="60" dur="500" fill="hold">
                                          <p:stCondLst>
                                            <p:cond delay="0"/>
                                          </p:stCondLst>
                                        </p:cTn>
                                        <p:tgtEl>
                                          <p:spTgt spid="16"/>
                                        </p:tgtEl>
                                        <p:attrNameLst>
                                          <p:attrName>ppt_w</p:attrName>
                                        </p:attrNameLst>
                                      </p:cBhvr>
                                      <p:tavLst>
                                        <p:tav tm="0">
                                          <p:val>
                                            <p:strVal val="ppt_w"/>
                                          </p:val>
                                        </p:tav>
                                        <p:tav tm="100000">
                                          <p:val>
                                            <p:strVal val="#ppt_w+0"/>
                                          </p:val>
                                        </p:tav>
                                      </p:tavLst>
                                    </p:anim>
                                    <p:anim calcmode="lin" valueType="num">
                                      <p:cBhvr additive="base">
                                        <p:cTn id="61" dur="500" fill="hold">
                                          <p:stCondLst>
                                            <p:cond delay="0"/>
                                          </p:stCondLst>
                                        </p:cTn>
                                        <p:tgtEl>
                                          <p:spTgt spid="16"/>
                                        </p:tgtEl>
                                        <p:attrNameLst>
                                          <p:attrName>ppt_h</p:attrName>
                                        </p:attrNameLst>
                                      </p:cBhvr>
                                      <p:tavLst>
                                        <p:tav tm="0">
                                          <p:val>
                                            <p:strVal val="ppt_h"/>
                                          </p:val>
                                        </p:tav>
                                        <p:tav tm="100000">
                                          <p:val>
                                            <p:strVal val="#ppt_h+0"/>
                                          </p:val>
                                        </p:tav>
                                      </p:tavLst>
                                    </p:anim>
                                  </p:childTnLst>
                                </p:cTn>
                              </p:par>
                              <p:par>
                                <p:cTn id="62" presetID="42" presetClass="path" presetSubtype="0" accel="50000" decel="50000" fill="hold" nodeType="withEffect">
                                  <p:stCondLst>
                                    <p:cond delay="0"/>
                                  </p:stCondLst>
                                  <p:childTnLst>
                                    <p:anim calcmode="lin" valueType="num">
                                      <p:cBhvr additive="base">
                                        <p:cTn id="63" dur="500" fill="hold">
                                          <p:stCondLst>
                                            <p:cond delay="0"/>
                                          </p:stCondLst>
                                        </p:cTn>
                                        <p:tgtEl>
                                          <p:spTgt spid="17"/>
                                        </p:tgtEl>
                                        <p:attrNameLst>
                                          <p:attrName>ppt_x</p:attrName>
                                        </p:attrNameLst>
                                      </p:cBhvr>
                                      <p:tavLst>
                                        <p:tav tm="0">
                                          <p:val>
                                            <p:strVal val="ppt_x"/>
                                          </p:val>
                                        </p:tav>
                                        <p:tav tm="100000">
                                          <p:val>
                                            <p:strVal val="#ppt_x+-0.659625"/>
                                          </p:val>
                                        </p:tav>
                                      </p:tavLst>
                                    </p:anim>
                                    <p:anim calcmode="lin" valueType="num">
                                      <p:cBhvr additive="base">
                                        <p:cTn id="64" dur="500" fill="hold">
                                          <p:stCondLst>
                                            <p:cond delay="0"/>
                                          </p:stCondLst>
                                        </p:cTn>
                                        <p:tgtEl>
                                          <p:spTgt spid="17"/>
                                        </p:tgtEl>
                                        <p:attrNameLst>
                                          <p:attrName>ppt_y</p:attrName>
                                        </p:attrNameLst>
                                      </p:cBhvr>
                                      <p:tavLst>
                                        <p:tav tm="0">
                                          <p:val>
                                            <p:strVal val="ppt_y"/>
                                          </p:val>
                                        </p:tav>
                                        <p:tav tm="100000">
                                          <p:val>
                                            <p:strVal val="#ppt_y+-1.65304e-06"/>
                                          </p:val>
                                        </p:tav>
                                      </p:tavLst>
                                    </p:anim>
                                    <p:anim calcmode="lin" valueType="num">
                                      <p:cBhvr additive="base">
                                        <p:cTn id="65" dur="500" fill="hold">
                                          <p:stCondLst>
                                            <p:cond delay="0"/>
                                          </p:stCondLst>
                                        </p:cTn>
                                        <p:tgtEl>
                                          <p:spTgt spid="17"/>
                                        </p:tgtEl>
                                        <p:attrNameLst>
                                          <p:attrName>ppt_w</p:attrName>
                                        </p:attrNameLst>
                                      </p:cBhvr>
                                      <p:tavLst>
                                        <p:tav tm="0">
                                          <p:val>
                                            <p:strVal val="ppt_w"/>
                                          </p:val>
                                        </p:tav>
                                        <p:tav tm="100000">
                                          <p:val>
                                            <p:strVal val="#ppt_w+-2.44776e-06"/>
                                          </p:val>
                                        </p:tav>
                                      </p:tavLst>
                                    </p:anim>
                                    <p:anim calcmode="lin" valueType="num">
                                      <p:cBhvr additive="base">
                                        <p:cTn id="66" dur="500" fill="hold">
                                          <p:stCondLst>
                                            <p:cond delay="0"/>
                                          </p:stCondLst>
                                        </p:cTn>
                                        <p:tgtEl>
                                          <p:spTgt spid="17"/>
                                        </p:tgtEl>
                                        <p:attrNameLst>
                                          <p:attrName>ppt_h</p:attrName>
                                        </p:attrNameLst>
                                      </p:cBhvr>
                                      <p:tavLst>
                                        <p:tav tm="0">
                                          <p:val>
                                            <p:strVal val="ppt_h"/>
                                          </p:val>
                                        </p:tav>
                                        <p:tav tm="100000">
                                          <p:val>
                                            <p:strVal val="#ppt_h+-3.30607e-06"/>
                                          </p:val>
                                        </p:tav>
                                      </p:tavLst>
                                    </p:anim>
                                  </p:childTnLst>
                                </p:cTn>
                              </p:par>
                              <p:par>
                                <p:cTn id="67" presetID="9999" presetClass="emph" presetSubtype="0" fill="hold" grpId="1" nodeType="withEffect">
                                  <p:stCondLst>
                                    <p:cond delay="0"/>
                                  </p:stCondLst>
                                  <p:childTnLst>
                                    <p:anim to="" calcmode="lin" valueType="num">
                                      <p:cBhvr>
                                        <p:cTn id="68" dur="188" fill="hold">
                                          <p:stCondLst>
                                            <p:cond delay="0"/>
                                          </p:stCondLst>
                                        </p:cTn>
                                        <p:tgtEl>
                                          <p:spTgt spid="20"/>
                                        </p:tgtEl>
                                        <p:attrNameLst>
                                          <p:attrName>ppt_h</p:attrName>
                                        </p:attrNameLst>
                                      </p:cBhvr>
                                      <p:tavLst>
                                        <p:tav tm="0">
                                          <p:val>
                                            <p:strVal val="#ppt_h*1.3"/>
                                          </p:val>
                                        </p:tav>
                                        <p:tav tm="100000">
                                          <p:val>
                                            <p:strVal val="#ppt_h"/>
                                          </p:val>
                                        </p:tav>
                                      </p:tavLst>
                                    </p:anim>
                                    <p:anim to="" calcmode="lin" valueType="num">
                                      <p:cBhvr>
                                        <p:cTn id="69" dur="188" fill="hold">
                                          <p:stCondLst>
                                            <p:cond delay="0"/>
                                          </p:stCondLst>
                                        </p:cTn>
                                        <p:tgtEl>
                                          <p:spTgt spid="20"/>
                                        </p:tgtEl>
                                        <p:attrNameLst>
                                          <p:attrName>ppt_w</p:attrName>
                                        </p:attrNameLst>
                                      </p:cBhvr>
                                      <p:tavLst>
                                        <p:tav tm="0">
                                          <p:val>
                                            <p:strVal val="#ppt_w*1.3"/>
                                          </p:val>
                                        </p:tav>
                                        <p:tav tm="100000">
                                          <p:val>
                                            <p:strVal val="#ppt_w"/>
                                          </p:val>
                                        </p:tav>
                                      </p:tavLst>
                                    </p:anim>
                                    <p:animClr clrSpc="rgb" dir="cw">
                                      <p:cBhvr>
                                        <p:cTn id="70" dur="188" fill="hold">
                                          <p:stCondLst>
                                            <p:cond delay="0"/>
                                          </p:stCondLst>
                                        </p:cTn>
                                        <p:tgtEl>
                                          <p:spTgt spid="20"/>
                                        </p:tgtEl>
                                        <p:attrNameLst>
                                          <p:attrName>fillcolor</p:attrName>
                                        </p:attrNameLst>
                                      </p:cBhvr>
                                      <p:to>
                                        <a:srgbClr val="D9D9D9"/>
                                      </p:to>
                                    </p:animClr>
                                    <p:set>
                                      <p:cBhvr>
                                        <p:cTn id="71" dur="750" fill="hold">
                                          <p:stCondLst>
                                            <p:cond delay="0"/>
                                          </p:stCondLst>
                                        </p:cTn>
                                        <p:tgtEl>
                                          <p:spTgt spid="20"/>
                                        </p:tgtEl>
                                        <p:attrNameLst>
                                          <p:attrName>stroke.on</p:attrName>
                                        </p:attrNameLst>
                                      </p:cBhvr>
                                      <p:to>
                                        <p:strVal val="true"/>
                                      </p:to>
                                    </p:set>
                                    <p:set>
                                      <p:cBhvr>
                                        <p:cTn id="72" dur="750" fill="hold">
                                          <p:stCondLst>
                                            <p:cond delay="0"/>
                                          </p:stCondLst>
                                        </p:cTn>
                                        <p:tgtEl>
                                          <p:spTgt spid="20"/>
                                        </p:tgtEl>
                                        <p:attrNameLst>
                                          <p:attrName>stroke.color</p:attrName>
                                        </p:attrNameLst>
                                      </p:cBhvr>
                                      <p:to>
                                        <p:clrVal>
                                          <a:srgbClr val="FFFFFF"/>
                                        </p:clrVal>
                                      </p:to>
                                    </p:set>
                                  </p:childTnLst>
                                </p:cTn>
                              </p:par>
                              <p:par>
                                <p:cTn id="73" presetID="9999" presetClass="emph" presetSubtype="0" fill="hold" grpId="0" nodeType="withEffect">
                                  <p:stCondLst>
                                    <p:cond delay="0"/>
                                  </p:stCondLst>
                                  <p:childTnLst>
                                    <p:anim to="" calcmode="lin" valueType="num">
                                      <p:cBhvr>
                                        <p:cTn id="74" dur="188" fill="hold">
                                          <p:stCondLst>
                                            <p:cond delay="0"/>
                                          </p:stCondLst>
                                        </p:cTn>
                                        <p:tgtEl>
                                          <p:spTgt spid="21"/>
                                        </p:tgtEl>
                                        <p:attrNameLst>
                                          <p:attrName>ppt_h</p:attrName>
                                        </p:attrNameLst>
                                      </p:cBhvr>
                                      <p:tavLst>
                                        <p:tav tm="0">
                                          <p:val>
                                            <p:strVal val="#ppt_h"/>
                                          </p:val>
                                        </p:tav>
                                        <p:tav tm="100000">
                                          <p:val>
                                            <p:strVal val="#ppt_h*1.3"/>
                                          </p:val>
                                        </p:tav>
                                      </p:tavLst>
                                    </p:anim>
                                    <p:anim to="" calcmode="lin" valueType="num">
                                      <p:cBhvr>
                                        <p:cTn id="75" dur="188" fill="hold">
                                          <p:stCondLst>
                                            <p:cond delay="0"/>
                                          </p:stCondLst>
                                        </p:cTn>
                                        <p:tgtEl>
                                          <p:spTgt spid="21"/>
                                        </p:tgtEl>
                                        <p:attrNameLst>
                                          <p:attrName>ppt_w</p:attrName>
                                        </p:attrNameLst>
                                      </p:cBhvr>
                                      <p:tavLst>
                                        <p:tav tm="0">
                                          <p:val>
                                            <p:strVal val="#ppt_w"/>
                                          </p:val>
                                        </p:tav>
                                        <p:tav tm="100000">
                                          <p:val>
                                            <p:strVal val="#ppt_w*1.3"/>
                                          </p:val>
                                        </p:tav>
                                      </p:tavLst>
                                    </p:anim>
                                    <p:animClr clrSpc="rgb" dir="cw">
                                      <p:cBhvr>
                                        <p:cTn id="76" dur="188" fill="hold">
                                          <p:stCondLst>
                                            <p:cond delay="0"/>
                                          </p:stCondLst>
                                        </p:cTn>
                                        <p:tgtEl>
                                          <p:spTgt spid="21"/>
                                        </p:tgtEl>
                                        <p:attrNameLst>
                                          <p:attrName>fillcolor</p:attrName>
                                        </p:attrNameLst>
                                      </p:cBhvr>
                                      <p:by>
                                        <p:rgb r="100000" g="0" b="0"/>
                                      </p:by>
                                    </p:animClr>
                                    <p:set>
                                      <p:cBhvr>
                                        <p:cTn id="77" dur="750" fill="hold">
                                          <p:stCondLst>
                                            <p:cond delay="0"/>
                                          </p:stCondLst>
                                        </p:cTn>
                                        <p:tgtEl>
                                          <p:spTgt spid="21"/>
                                        </p:tgtEl>
                                        <p:attrNameLst>
                                          <p:attrName>stroke.on</p:attrName>
                                        </p:attrNameLst>
                                      </p:cBhvr>
                                      <p:to>
                                        <p:strVal val="true"/>
                                      </p:to>
                                    </p:set>
                                    <p:set>
                                      <p:cBhvr>
                                        <p:cTn id="78" dur="750" fill="hold">
                                          <p:stCondLst>
                                            <p:cond delay="0"/>
                                          </p:stCondLst>
                                        </p:cTn>
                                        <p:tgtEl>
                                          <p:spTgt spid="21"/>
                                        </p:tgtEl>
                                        <p:attrNameLst>
                                          <p:attrName>stroke.color</p:attrName>
                                        </p:attrNameLst>
                                      </p:cBhvr>
                                      <p:to>
                                        <p:clrVal>
                                          <a:srgbClr val="E6E6E6"/>
                                        </p:clrVal>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 calcmode="lin" valueType="num">
                                      <p:cBhvr additive="base">
                                        <p:cTn id="82" dur="500" fill="hold">
                                          <p:stCondLst>
                                            <p:cond delay="0"/>
                                          </p:stCondLst>
                                        </p:cTn>
                                        <p:tgtEl>
                                          <p:spTgt spid="2"/>
                                        </p:tgtEl>
                                        <p:attrNameLst>
                                          <p:attrName>ppt_x</p:attrName>
                                        </p:attrNameLst>
                                      </p:cBhvr>
                                      <p:tavLst>
                                        <p:tav tm="0">
                                          <p:val>
                                            <p:strVal val="ppt_x"/>
                                          </p:val>
                                        </p:tav>
                                        <p:tav tm="100000">
                                          <p:val>
                                            <p:strVal val="#ppt_x+0.989437"/>
                                          </p:val>
                                        </p:tav>
                                      </p:tavLst>
                                    </p:anim>
                                    <p:anim calcmode="lin" valueType="num">
                                      <p:cBhvr additive="base">
                                        <p:cTn id="83" dur="500" fill="hold">
                                          <p:stCondLst>
                                            <p:cond delay="0"/>
                                          </p:stCondLst>
                                        </p:cTn>
                                        <p:tgtEl>
                                          <p:spTgt spid="2"/>
                                        </p:tgtEl>
                                        <p:attrNameLst>
                                          <p:attrName>ppt_y</p:attrName>
                                        </p:attrNameLst>
                                      </p:cBhvr>
                                      <p:tavLst>
                                        <p:tav tm="0">
                                          <p:val>
                                            <p:strVal val="ppt_y"/>
                                          </p:val>
                                        </p:tav>
                                        <p:tav tm="100000">
                                          <p:val>
                                            <p:strVal val="#ppt_y+1.65304e-06"/>
                                          </p:val>
                                        </p:tav>
                                      </p:tavLst>
                                    </p:anim>
                                    <p:anim calcmode="lin" valueType="num">
                                      <p:cBhvr additive="base">
                                        <p:cTn id="84" dur="500" fill="hold">
                                          <p:stCondLst>
                                            <p:cond delay="0"/>
                                          </p:stCondLst>
                                        </p:cTn>
                                        <p:tgtEl>
                                          <p:spTgt spid="2"/>
                                        </p:tgtEl>
                                        <p:attrNameLst>
                                          <p:attrName>ppt_w</p:attrName>
                                        </p:attrNameLst>
                                      </p:cBhvr>
                                      <p:tavLst>
                                        <p:tav tm="0">
                                          <p:val>
                                            <p:strVal val="ppt_w"/>
                                          </p:val>
                                        </p:tav>
                                        <p:tav tm="100000">
                                          <p:val>
                                            <p:strVal val="#ppt_w+2.44776e-06"/>
                                          </p:val>
                                        </p:tav>
                                      </p:tavLst>
                                    </p:anim>
                                    <p:anim calcmode="lin" valueType="num">
                                      <p:cBhvr additive="base">
                                        <p:cTn id="85" dur="500" fill="hold">
                                          <p:stCondLst>
                                            <p:cond delay="0"/>
                                          </p:stCondLst>
                                        </p:cTn>
                                        <p:tgtEl>
                                          <p:spTgt spid="2"/>
                                        </p:tgtEl>
                                        <p:attrNameLst>
                                          <p:attrName>ppt_h</p:attrName>
                                        </p:attrNameLst>
                                      </p:cBhvr>
                                      <p:tavLst>
                                        <p:tav tm="0">
                                          <p:val>
                                            <p:strVal val="ppt_h"/>
                                          </p:val>
                                        </p:tav>
                                        <p:tav tm="100000">
                                          <p:val>
                                            <p:strVal val="#ppt_h+3.30607e-06"/>
                                          </p:val>
                                        </p:tav>
                                      </p:tavLst>
                                    </p:anim>
                                  </p:childTnLst>
                                </p:cTn>
                              </p:par>
                              <p:par>
                                <p:cTn id="86" presetID="42" presetClass="path" presetSubtype="0" accel="50000" decel="50000" fill="hold" nodeType="withEffect">
                                  <p:stCondLst>
                                    <p:cond delay="0"/>
                                  </p:stCondLst>
                                  <p:childTnLst>
                                    <p:anim calcmode="lin" valueType="num">
                                      <p:cBhvr additive="base">
                                        <p:cTn id="87" dur="500" fill="hold">
                                          <p:stCondLst>
                                            <p:cond delay="0"/>
                                          </p:stCondLst>
                                        </p:cTn>
                                        <p:tgtEl>
                                          <p:spTgt spid="6"/>
                                        </p:tgtEl>
                                        <p:attrNameLst>
                                          <p:attrName>ppt_x</p:attrName>
                                        </p:attrNameLst>
                                      </p:cBhvr>
                                      <p:tavLst>
                                        <p:tav tm="0">
                                          <p:val>
                                            <p:strVal val="ppt_x"/>
                                          </p:val>
                                        </p:tav>
                                        <p:tav tm="40000">
                                          <p:val>
                                            <p:fltVal val="1.30073"/>
                                          </p:val>
                                        </p:tav>
                                        <p:tav tm="50000">
                                          <p:val>
                                            <p:fltVal val="1.30073"/>
                                          </p:val>
                                        </p:tav>
                                        <p:tav tm="55000">
                                          <p:val>
                                            <p:fltVal val="-0.30072"/>
                                          </p:val>
                                        </p:tav>
                                        <p:tav tm="60000">
                                          <p:val>
                                            <p:fltVal val="-0.30072"/>
                                          </p:val>
                                        </p:tav>
                                        <p:tav tm="100000">
                                          <p:val>
                                            <p:fltVal val="0.00528"/>
                                          </p:val>
                                        </p:tav>
                                      </p:tavLst>
                                    </p:anim>
                                    <p:anim calcmode="lin" valueType="num">
                                      <p:cBhvr additive="base">
                                        <p:cTn id="88" dur="500" fill="hold">
                                          <p:stCondLst>
                                            <p:cond delay="0"/>
                                          </p:stCondLst>
                                        </p:cTn>
                                        <p:tgtEl>
                                          <p:spTgt spid="6"/>
                                        </p:tgtEl>
                                        <p:attrNameLst>
                                          <p:attrName>ppt_y</p:attrName>
                                        </p:attrNameLst>
                                      </p:cBhvr>
                                      <p:tavLst>
                                        <p:tav tm="0">
                                          <p:val>
                                            <p:strVal val="ppt_y"/>
                                          </p:val>
                                        </p:tav>
                                        <p:tav tm="40000">
                                          <p:val>
                                            <p:strVal val="ppt_y"/>
                                          </p:val>
                                        </p:tav>
                                        <p:tav tm="50000">
                                          <p:val>
                                            <p:fltVal val="1.80193"/>
                                          </p:val>
                                        </p:tav>
                                        <p:tav tm="55000">
                                          <p:val>
                                            <p:fltVal val="1.80193"/>
                                          </p:val>
                                        </p:tav>
                                        <p:tav tm="60000">
                                          <p:val>
                                            <p:fltVal val="0.61119"/>
                                          </p:val>
                                        </p:tav>
                                        <p:tav tm="100000">
                                          <p:val>
                                            <p:fltVal val="0.61119"/>
                                          </p:val>
                                        </p:tav>
                                      </p:tavLst>
                                    </p:anim>
                                    <p:anim calcmode="lin" valueType="num">
                                      <p:cBhvr additive="base">
                                        <p:cTn id="89" dur="500" fill="hold">
                                          <p:stCondLst>
                                            <p:cond delay="0"/>
                                          </p:stCondLst>
                                        </p:cTn>
                                        <p:tgtEl>
                                          <p:spTgt spid="6"/>
                                        </p:tgtEl>
                                        <p:attrNameLst>
                                          <p:attrName>ppt_w</p:attrName>
                                        </p:attrNameLst>
                                      </p:cBhvr>
                                      <p:tavLst>
                                        <p:tav tm="0">
                                          <p:val>
                                            <p:strVal val="ppt_w"/>
                                          </p:val>
                                        </p:tav>
                                        <p:tav tm="100000">
                                          <p:val>
                                            <p:strVal val="#ppt_w+0"/>
                                          </p:val>
                                        </p:tav>
                                      </p:tavLst>
                                    </p:anim>
                                    <p:anim calcmode="lin" valueType="num">
                                      <p:cBhvr additive="base">
                                        <p:cTn id="90" dur="500" fill="hold">
                                          <p:stCondLst>
                                            <p:cond delay="0"/>
                                          </p:stCondLst>
                                        </p:cTn>
                                        <p:tgtEl>
                                          <p:spTgt spid="6"/>
                                        </p:tgtEl>
                                        <p:attrNameLst>
                                          <p:attrName>ppt_h</p:attrName>
                                        </p:attrNameLst>
                                      </p:cBhvr>
                                      <p:tavLst>
                                        <p:tav tm="0">
                                          <p:val>
                                            <p:strVal val="ppt_h"/>
                                          </p:val>
                                        </p:tav>
                                        <p:tav tm="100000">
                                          <p:val>
                                            <p:strVal val="#ppt_h+0"/>
                                          </p:val>
                                        </p:tav>
                                      </p:tavLst>
                                    </p:anim>
                                  </p:childTnLst>
                                </p:cTn>
                              </p:par>
                              <p:par>
                                <p:cTn id="91" presetID="42" presetClass="path" presetSubtype="0" accel="50000" decel="50000" fill="hold" nodeType="withEffect">
                                  <p:stCondLst>
                                    <p:cond delay="0"/>
                                  </p:stCondLst>
                                  <p:childTnLst>
                                    <p:anim calcmode="lin" valueType="num">
                                      <p:cBhvr additive="base">
                                        <p:cTn id="92" dur="500" fill="hold">
                                          <p:stCondLst>
                                            <p:cond delay="0"/>
                                          </p:stCondLst>
                                        </p:cTn>
                                        <p:tgtEl>
                                          <p:spTgt spid="16"/>
                                        </p:tgtEl>
                                        <p:attrNameLst>
                                          <p:attrName>ppt_x</p:attrName>
                                        </p:attrNameLst>
                                      </p:cBhvr>
                                      <p:tavLst>
                                        <p:tav tm="0">
                                          <p:val>
                                            <p:strVal val="ppt_x"/>
                                          </p:val>
                                        </p:tav>
                                        <p:tav tm="100000">
                                          <p:val>
                                            <p:strVal val="#ppt_x+-0.329812"/>
                                          </p:val>
                                        </p:tav>
                                      </p:tavLst>
                                    </p:anim>
                                    <p:anim calcmode="lin" valueType="num">
                                      <p:cBhvr additive="base">
                                        <p:cTn id="93" dur="500" fill="hold">
                                          <p:stCondLst>
                                            <p:cond delay="0"/>
                                          </p:stCondLst>
                                        </p:cTn>
                                        <p:tgtEl>
                                          <p:spTgt spid="16"/>
                                        </p:tgtEl>
                                        <p:attrNameLst>
                                          <p:attrName>ppt_y</p:attrName>
                                        </p:attrNameLst>
                                      </p:cBhvr>
                                      <p:tavLst>
                                        <p:tav tm="0">
                                          <p:val>
                                            <p:strVal val="ppt_y"/>
                                          </p:val>
                                        </p:tav>
                                        <p:tav tm="100000">
                                          <p:val>
                                            <p:strVal val="#ppt_y+0"/>
                                          </p:val>
                                        </p:tav>
                                      </p:tavLst>
                                    </p:anim>
                                    <p:anim calcmode="lin" valueType="num">
                                      <p:cBhvr additive="base">
                                        <p:cTn id="94" dur="500" fill="hold">
                                          <p:stCondLst>
                                            <p:cond delay="0"/>
                                          </p:stCondLst>
                                        </p:cTn>
                                        <p:tgtEl>
                                          <p:spTgt spid="16"/>
                                        </p:tgtEl>
                                        <p:attrNameLst>
                                          <p:attrName>ppt_w</p:attrName>
                                        </p:attrNameLst>
                                      </p:cBhvr>
                                      <p:tavLst>
                                        <p:tav tm="0">
                                          <p:val>
                                            <p:strVal val="ppt_w"/>
                                          </p:val>
                                        </p:tav>
                                        <p:tav tm="100000">
                                          <p:val>
                                            <p:strVal val="#ppt_w+0"/>
                                          </p:val>
                                        </p:tav>
                                      </p:tavLst>
                                    </p:anim>
                                    <p:anim calcmode="lin" valueType="num">
                                      <p:cBhvr additive="base">
                                        <p:cTn id="95" dur="500" fill="hold">
                                          <p:stCondLst>
                                            <p:cond delay="0"/>
                                          </p:stCondLst>
                                        </p:cTn>
                                        <p:tgtEl>
                                          <p:spTgt spid="16"/>
                                        </p:tgtEl>
                                        <p:attrNameLst>
                                          <p:attrName>ppt_h</p:attrName>
                                        </p:attrNameLst>
                                      </p:cBhvr>
                                      <p:tavLst>
                                        <p:tav tm="0">
                                          <p:val>
                                            <p:strVal val="ppt_h"/>
                                          </p:val>
                                        </p:tav>
                                        <p:tav tm="100000">
                                          <p:val>
                                            <p:strVal val="#ppt_h+0"/>
                                          </p:val>
                                        </p:tav>
                                      </p:tavLst>
                                    </p:anim>
                                  </p:childTnLst>
                                </p:cTn>
                              </p:par>
                              <p:par>
                                <p:cTn id="96" presetID="42" presetClass="path" presetSubtype="0" accel="50000" decel="50000" fill="hold" nodeType="withEffect">
                                  <p:stCondLst>
                                    <p:cond delay="0"/>
                                  </p:stCondLst>
                                  <p:childTnLst>
                                    <p:anim calcmode="lin" valueType="num">
                                      <p:cBhvr additive="base">
                                        <p:cTn id="97" dur="500" fill="hold">
                                          <p:stCondLst>
                                            <p:cond delay="0"/>
                                          </p:stCondLst>
                                        </p:cTn>
                                        <p:tgtEl>
                                          <p:spTgt spid="17"/>
                                        </p:tgtEl>
                                        <p:attrNameLst>
                                          <p:attrName>ppt_x</p:attrName>
                                        </p:attrNameLst>
                                      </p:cBhvr>
                                      <p:tavLst>
                                        <p:tav tm="0">
                                          <p:val>
                                            <p:strVal val="ppt_x"/>
                                          </p:val>
                                        </p:tav>
                                        <p:tav tm="100000">
                                          <p:val>
                                            <p:strVal val="#ppt_x+-0.329813"/>
                                          </p:val>
                                        </p:tav>
                                      </p:tavLst>
                                    </p:anim>
                                    <p:anim calcmode="lin" valueType="num">
                                      <p:cBhvr additive="base">
                                        <p:cTn id="98" dur="500" fill="hold">
                                          <p:stCondLst>
                                            <p:cond delay="0"/>
                                          </p:stCondLst>
                                        </p:cTn>
                                        <p:tgtEl>
                                          <p:spTgt spid="17"/>
                                        </p:tgtEl>
                                        <p:attrNameLst>
                                          <p:attrName>ppt_y</p:attrName>
                                        </p:attrNameLst>
                                      </p:cBhvr>
                                      <p:tavLst>
                                        <p:tav tm="0">
                                          <p:val>
                                            <p:strVal val="ppt_y"/>
                                          </p:val>
                                        </p:tav>
                                        <p:tav tm="100000">
                                          <p:val>
                                            <p:strVal val="#ppt_y+-1.65304e-06"/>
                                          </p:val>
                                        </p:tav>
                                      </p:tavLst>
                                    </p:anim>
                                    <p:anim calcmode="lin" valueType="num">
                                      <p:cBhvr additive="base">
                                        <p:cTn id="99" dur="500" fill="hold">
                                          <p:stCondLst>
                                            <p:cond delay="0"/>
                                          </p:stCondLst>
                                        </p:cTn>
                                        <p:tgtEl>
                                          <p:spTgt spid="17"/>
                                        </p:tgtEl>
                                        <p:attrNameLst>
                                          <p:attrName>ppt_w</p:attrName>
                                        </p:attrNameLst>
                                      </p:cBhvr>
                                      <p:tavLst>
                                        <p:tav tm="0">
                                          <p:val>
                                            <p:strVal val="ppt_w"/>
                                          </p:val>
                                        </p:tav>
                                        <p:tav tm="100000">
                                          <p:val>
                                            <p:strVal val="#ppt_w+-2.44776e-06"/>
                                          </p:val>
                                        </p:tav>
                                      </p:tavLst>
                                    </p:anim>
                                    <p:anim calcmode="lin" valueType="num">
                                      <p:cBhvr additive="base">
                                        <p:cTn id="100" dur="500" fill="hold">
                                          <p:stCondLst>
                                            <p:cond delay="0"/>
                                          </p:stCondLst>
                                        </p:cTn>
                                        <p:tgtEl>
                                          <p:spTgt spid="17"/>
                                        </p:tgtEl>
                                        <p:attrNameLst>
                                          <p:attrName>ppt_h</p:attrName>
                                        </p:attrNameLst>
                                      </p:cBhvr>
                                      <p:tavLst>
                                        <p:tav tm="0">
                                          <p:val>
                                            <p:strVal val="ppt_h"/>
                                          </p:val>
                                        </p:tav>
                                        <p:tav tm="100000">
                                          <p:val>
                                            <p:strVal val="#ppt_h+-3.30607e-06"/>
                                          </p:val>
                                        </p:tav>
                                      </p:tavLst>
                                    </p:anim>
                                  </p:childTnLst>
                                </p:cTn>
                              </p:par>
                              <p:par>
                                <p:cTn id="101" presetID="9999" presetClass="emph" presetSubtype="0" fill="hold" grpId="1" nodeType="withEffect">
                                  <p:stCondLst>
                                    <p:cond delay="0"/>
                                  </p:stCondLst>
                                  <p:childTnLst>
                                    <p:anim to="" calcmode="lin" valueType="num">
                                      <p:cBhvr>
                                        <p:cTn id="102" dur="188" fill="hold">
                                          <p:stCondLst>
                                            <p:cond delay="0"/>
                                          </p:stCondLst>
                                        </p:cTn>
                                        <p:tgtEl>
                                          <p:spTgt spid="21"/>
                                        </p:tgtEl>
                                        <p:attrNameLst>
                                          <p:attrName>ppt_h</p:attrName>
                                        </p:attrNameLst>
                                      </p:cBhvr>
                                      <p:tavLst>
                                        <p:tav tm="0">
                                          <p:val>
                                            <p:strVal val="#ppt_h*1.3"/>
                                          </p:val>
                                        </p:tav>
                                        <p:tav tm="100000">
                                          <p:val>
                                            <p:strVal val="#ppt_h"/>
                                          </p:val>
                                        </p:tav>
                                      </p:tavLst>
                                    </p:anim>
                                    <p:anim to="" calcmode="lin" valueType="num">
                                      <p:cBhvr>
                                        <p:cTn id="103" dur="188" fill="hold">
                                          <p:stCondLst>
                                            <p:cond delay="0"/>
                                          </p:stCondLst>
                                        </p:cTn>
                                        <p:tgtEl>
                                          <p:spTgt spid="21"/>
                                        </p:tgtEl>
                                        <p:attrNameLst>
                                          <p:attrName>ppt_w</p:attrName>
                                        </p:attrNameLst>
                                      </p:cBhvr>
                                      <p:tavLst>
                                        <p:tav tm="0">
                                          <p:val>
                                            <p:strVal val="#ppt_w*1.3"/>
                                          </p:val>
                                        </p:tav>
                                        <p:tav tm="100000">
                                          <p:val>
                                            <p:strVal val="#ppt_w"/>
                                          </p:val>
                                        </p:tav>
                                      </p:tavLst>
                                    </p:anim>
                                    <p:animClr clrSpc="rgb" dir="cw">
                                      <p:cBhvr>
                                        <p:cTn id="104" dur="188" fill="hold">
                                          <p:stCondLst>
                                            <p:cond delay="0"/>
                                          </p:stCondLst>
                                        </p:cTn>
                                        <p:tgtEl>
                                          <p:spTgt spid="21"/>
                                        </p:tgtEl>
                                        <p:attrNameLst>
                                          <p:attrName>fillcolor</p:attrName>
                                        </p:attrNameLst>
                                      </p:cBhvr>
                                      <p:to>
                                        <a:srgbClr val="D9D9D9"/>
                                      </p:to>
                                    </p:animClr>
                                    <p:set>
                                      <p:cBhvr>
                                        <p:cTn id="105" dur="750" fill="hold">
                                          <p:stCondLst>
                                            <p:cond delay="0"/>
                                          </p:stCondLst>
                                        </p:cTn>
                                        <p:tgtEl>
                                          <p:spTgt spid="21"/>
                                        </p:tgtEl>
                                        <p:attrNameLst>
                                          <p:attrName>stroke.on</p:attrName>
                                        </p:attrNameLst>
                                      </p:cBhvr>
                                      <p:to>
                                        <p:strVal val="true"/>
                                      </p:to>
                                    </p:set>
                                    <p:set>
                                      <p:cBhvr>
                                        <p:cTn id="106" dur="750" fill="hold">
                                          <p:stCondLst>
                                            <p:cond delay="0"/>
                                          </p:stCondLst>
                                        </p:cTn>
                                        <p:tgtEl>
                                          <p:spTgt spid="21"/>
                                        </p:tgtEl>
                                        <p:attrNameLst>
                                          <p:attrName>stroke.color</p:attrName>
                                        </p:attrNameLst>
                                      </p:cBhvr>
                                      <p:to>
                                        <p:clrVal>
                                          <a:srgbClr val="FFFFFF"/>
                                        </p:clrVal>
                                      </p:to>
                                    </p:set>
                                  </p:childTnLst>
                                </p:cTn>
                              </p:par>
                              <p:par>
                                <p:cTn id="107" presetID="9999" presetClass="emph" presetSubtype="0" fill="hold" grpId="0" nodeType="withEffect">
                                  <p:stCondLst>
                                    <p:cond delay="0"/>
                                  </p:stCondLst>
                                  <p:childTnLst>
                                    <p:anim to="" calcmode="lin" valueType="num">
                                      <p:cBhvr>
                                        <p:cTn id="108" dur="188" fill="hold">
                                          <p:stCondLst>
                                            <p:cond delay="0"/>
                                          </p:stCondLst>
                                        </p:cTn>
                                        <p:tgtEl>
                                          <p:spTgt spid="22"/>
                                        </p:tgtEl>
                                        <p:attrNameLst>
                                          <p:attrName>ppt_h</p:attrName>
                                        </p:attrNameLst>
                                      </p:cBhvr>
                                      <p:tavLst>
                                        <p:tav tm="0">
                                          <p:val>
                                            <p:strVal val="#ppt_h"/>
                                          </p:val>
                                        </p:tav>
                                        <p:tav tm="100000">
                                          <p:val>
                                            <p:strVal val="#ppt_h*1.3"/>
                                          </p:val>
                                        </p:tav>
                                      </p:tavLst>
                                    </p:anim>
                                    <p:anim to="" calcmode="lin" valueType="num">
                                      <p:cBhvr>
                                        <p:cTn id="109" dur="188" fill="hold">
                                          <p:stCondLst>
                                            <p:cond delay="0"/>
                                          </p:stCondLst>
                                        </p:cTn>
                                        <p:tgtEl>
                                          <p:spTgt spid="22"/>
                                        </p:tgtEl>
                                        <p:attrNameLst>
                                          <p:attrName>ppt_w</p:attrName>
                                        </p:attrNameLst>
                                      </p:cBhvr>
                                      <p:tavLst>
                                        <p:tav tm="0">
                                          <p:val>
                                            <p:strVal val="#ppt_w"/>
                                          </p:val>
                                        </p:tav>
                                        <p:tav tm="100000">
                                          <p:val>
                                            <p:strVal val="#ppt_w*1.3"/>
                                          </p:val>
                                        </p:tav>
                                      </p:tavLst>
                                    </p:anim>
                                    <p:animClr clrSpc="rgb" dir="cw">
                                      <p:cBhvr>
                                        <p:cTn id="110" dur="188" fill="hold">
                                          <p:stCondLst>
                                            <p:cond delay="0"/>
                                          </p:stCondLst>
                                        </p:cTn>
                                        <p:tgtEl>
                                          <p:spTgt spid="22"/>
                                        </p:tgtEl>
                                        <p:attrNameLst>
                                          <p:attrName>fillcolor</p:attrName>
                                        </p:attrNameLst>
                                      </p:cBhvr>
                                      <p:by>
                                        <p:rgb r="100000" g="0" b="0"/>
                                      </p:by>
                                    </p:animClr>
                                    <p:set>
                                      <p:cBhvr>
                                        <p:cTn id="111" dur="750" fill="hold">
                                          <p:stCondLst>
                                            <p:cond delay="0"/>
                                          </p:stCondLst>
                                        </p:cTn>
                                        <p:tgtEl>
                                          <p:spTgt spid="22"/>
                                        </p:tgtEl>
                                        <p:attrNameLst>
                                          <p:attrName>stroke.on</p:attrName>
                                        </p:attrNameLst>
                                      </p:cBhvr>
                                      <p:to>
                                        <p:strVal val="true"/>
                                      </p:to>
                                    </p:set>
                                    <p:set>
                                      <p:cBhvr>
                                        <p:cTn id="112" dur="750" fill="hold">
                                          <p:stCondLst>
                                            <p:cond delay="0"/>
                                          </p:stCondLst>
                                        </p:cTn>
                                        <p:tgtEl>
                                          <p:spTgt spid="22"/>
                                        </p:tgtEl>
                                        <p:attrNameLst>
                                          <p:attrName>stroke.color</p:attrName>
                                        </p:attrNameLst>
                                      </p:cBhvr>
                                      <p:to>
                                        <p:clrVal>
                                          <a:srgbClr val="E6E6E6"/>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21" grpId="0" bldLvl="0" animBg="1"/>
      <p:bldP spid="21" grpId="1" bldLvl="0" animBg="1"/>
      <p:bldP spid="22" grpId="0" bldLvl="0" animBg="1"/>
      <p:bldP spid="22" grpId="1" bldLvl="0" animBg="1"/>
      <p:bldP spid="23" grpId="0" bldLvl="0" animBg="1"/>
      <p:bldP spid="23"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custDataLst>
              <p:tags r:id="rId2"/>
            </p:custDataLst>
          </p:nvPr>
        </p:nvSpPr>
        <p:spPr>
          <a:xfrm>
            <a:off x="617576" y="-330457"/>
            <a:ext cx="6821192" cy="2236381"/>
          </a:xfrm>
          <a:prstGeom prst="rect">
            <a:avLst/>
          </a:prstGeom>
        </p:spPr>
        <p:txBody>
          <a:bodyPr vert="horz" lIns="91440" tIns="45720" rIns="91440" bIns="45720" rtlCol="0" anchor="b" anchorCtr="0">
            <a:normAutofit/>
          </a:bodyPr>
          <a:lstStyle/>
          <a:p>
            <a:pPr defTabSz="914400">
              <a:lnSpc>
                <a:spcPct val="90000"/>
              </a:lnSpc>
              <a:spcBef>
                <a:spcPct val="0"/>
              </a:spcBef>
              <a:spcAft>
                <a:spcPts val="600"/>
              </a:spcAft>
            </a:pPr>
            <a:r>
              <a:rPr lang="ja-JP" altLang="en-US" sz="4000" kern="1200">
                <a:ln w="12700">
                  <a:solidFill>
                    <a:schemeClr val="accent3">
                      <a:lumMod val="50000"/>
                    </a:schemeClr>
                  </a:solidFill>
                  <a:prstDash val="solid"/>
                </a:ln>
                <a:solidFill>
                  <a:schemeClr val="tx1"/>
                </a:solidFill>
                <a:effectLst>
                  <a:innerShdw blurRad="177800">
                    <a:schemeClr val="accent3">
                      <a:lumMod val="50000"/>
                    </a:schemeClr>
                  </a:innerShdw>
                </a:effectLst>
                <a:latin typeface="+mj-lt"/>
                <a:ea typeface="+mj-ea"/>
                <a:cs typeface="+mj-cs"/>
                <a:sym typeface="+mn-ea"/>
              </a:rPr>
              <a:t>「ブリーダーと直接の取引」が望ましいのため</a:t>
            </a:r>
          </a:p>
        </p:txBody>
      </p:sp>
      <p:sp>
        <p:nvSpPr>
          <p:cNvPr id="8" name="文本框 7">
            <a:extLst>
              <a:ext uri="{FF2B5EF4-FFF2-40B4-BE49-F238E27FC236}">
                <a16:creationId xmlns:a16="http://schemas.microsoft.com/office/drawing/2014/main" id="{6E87CE18-2FF2-134D-BE53-D0C00F992982}"/>
              </a:ext>
            </a:extLst>
          </p:cNvPr>
          <p:cNvSpPr txBox="1"/>
          <p:nvPr/>
        </p:nvSpPr>
        <p:spPr>
          <a:xfrm>
            <a:off x="971368" y="3020713"/>
            <a:ext cx="6125964" cy="3465568"/>
          </a:xfrm>
          <a:prstGeom prst="rect">
            <a:avLst/>
          </a:prstGeom>
        </p:spPr>
        <p:txBody>
          <a:bodyPr vert="horz" lIns="91440" tIns="45720" rIns="91440" bIns="45720" rtlCol="0">
            <a:normAutofit/>
          </a:bodyPr>
          <a:lstStyle/>
          <a:p>
            <a:pPr marL="0" lvl="0" indent="-228600" defTabSz="914400">
              <a:lnSpc>
                <a:spcPct val="90000"/>
              </a:lnSpc>
              <a:spcAft>
                <a:spcPts val="600"/>
              </a:spcAft>
              <a:buSzTx/>
              <a:buFont typeface="Arial" panose="020B0604020202020204" pitchFamily="34" charset="0"/>
              <a:buChar char="•"/>
            </a:pPr>
            <a:r>
              <a:rPr lang="ja-JP" altLang="en-US" sz="2000" b="1">
                <a:ln/>
                <a:effectLst/>
                <a:sym typeface="+mn-ea"/>
              </a:rPr>
              <a:t>私たちは</a:t>
            </a:r>
            <a:r>
              <a:rPr lang="ja-JP" altLang="en-US" sz="2000" b="1" u="sng">
                <a:ln/>
                <a:effectLst/>
                <a:sym typeface="+mn-ea"/>
              </a:rPr>
              <a:t>「ブリーダーと直接の取引」ができるウェッブサイト</a:t>
            </a:r>
            <a:r>
              <a:rPr lang="ja-JP" altLang="en-US" sz="2000" b="1">
                <a:ln/>
                <a:effectLst/>
                <a:sym typeface="+mn-ea"/>
              </a:rPr>
              <a:t>を作るようになりました！</a:t>
            </a:r>
          </a:p>
          <a:p>
            <a:pPr marL="0" lvl="0" indent="-228600" defTabSz="914400">
              <a:lnSpc>
                <a:spcPct val="90000"/>
              </a:lnSpc>
              <a:spcAft>
                <a:spcPts val="600"/>
              </a:spcAft>
              <a:buSzTx/>
              <a:buFont typeface="Arial" panose="020B0604020202020204" pitchFamily="34" charset="0"/>
              <a:buChar char="•"/>
            </a:pPr>
            <a:endParaRPr lang="en-US" altLang="ja-JP" sz="2000" b="1" dirty="0">
              <a:ln/>
              <a:effectLst/>
              <a:sym typeface="+mn-ea"/>
            </a:endParaRPr>
          </a:p>
          <a:p>
            <a:pPr marL="0" lvl="0" indent="-228600" defTabSz="914400">
              <a:lnSpc>
                <a:spcPct val="90000"/>
              </a:lnSpc>
              <a:spcAft>
                <a:spcPts val="600"/>
              </a:spcAft>
              <a:buSzTx/>
              <a:buFont typeface="Arial" panose="020B0604020202020204" pitchFamily="34" charset="0"/>
              <a:buChar char="•"/>
            </a:pPr>
            <a:r>
              <a:rPr lang="ja-JP" altLang="en-US" sz="2000" b="1">
                <a:ln/>
                <a:effectLst/>
                <a:sym typeface="+mn-ea"/>
              </a:rPr>
              <a:t>買主とブリーダーの取り引きが、もっと便利にすることを通じて、ペットの保護に力を出したい！</a:t>
            </a:r>
          </a:p>
        </p:txBody>
      </p:sp>
      <p:pic>
        <p:nvPicPr>
          <p:cNvPr id="6" name="图片 5" descr="001-w960"/>
          <p:cNvPicPr>
            <a:picLocks noChangeAspect="1"/>
          </p:cNvPicPr>
          <p:nvPr/>
        </p:nvPicPr>
        <p:blipFill rotWithShape="1">
          <a:blip r:embed="rId5"/>
          <a:srcRect l="21243" r="-1" b="-1"/>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67" name="图片 66"/>
          <p:cNvPicPr>
            <a:picLocks noChangeAspect="1"/>
          </p:cNvPicPr>
          <p:nvPr>
            <p:custDataLst>
              <p:tags r:id="rId3"/>
            </p:custDataLst>
          </p:nvPr>
        </p:nvPicPr>
        <p:blipFill rotWithShape="1">
          <a:blip r:embed="rId6"/>
          <a:srcRect r="44039"/>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图片 6" descr="img_b19bcd961a78cdab72267e800a996b71219994"/>
          <p:cNvPicPr>
            <a:picLocks noChangeAspect="1"/>
          </p:cNvPicPr>
          <p:nvPr/>
        </p:nvPicPr>
        <p:blipFill rotWithShape="1">
          <a:blip r:embed="rId7"/>
          <a:srcRect l="11153" r="16002" b="1"/>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E57811-B681-AA4F-A4F2-8775BF8878CC}"/>
              </a:ext>
            </a:extLst>
          </p:cNvPr>
          <p:cNvPicPr>
            <a:picLocks noChangeAspect="1"/>
          </p:cNvPicPr>
          <p:nvPr/>
        </p:nvPicPr>
        <p:blipFill>
          <a:blip r:embed="rId4"/>
          <a:stretch>
            <a:fillRect/>
          </a:stretch>
        </p:blipFill>
        <p:spPr>
          <a:xfrm>
            <a:off x="703016" y="733528"/>
            <a:ext cx="10785968" cy="5713524"/>
          </a:xfrm>
          <a:prstGeom prst="rect">
            <a:avLst/>
          </a:prstGeom>
        </p:spPr>
      </p:pic>
      <p:sp>
        <p:nvSpPr>
          <p:cNvPr id="3" name="文本框 2">
            <a:extLst>
              <a:ext uri="{FF2B5EF4-FFF2-40B4-BE49-F238E27FC236}">
                <a16:creationId xmlns:a16="http://schemas.microsoft.com/office/drawing/2014/main" id="{BA1EBA66-AE58-2E43-96FE-3FE533FE3624}"/>
              </a:ext>
            </a:extLst>
          </p:cNvPr>
          <p:cNvSpPr txBox="1"/>
          <p:nvPr>
            <p:custDataLst>
              <p:tags r:id="rId1"/>
            </p:custDataLst>
          </p:nvPr>
        </p:nvSpPr>
        <p:spPr>
          <a:xfrm>
            <a:off x="-381256" y="88368"/>
            <a:ext cx="4034155" cy="645160"/>
          </a:xfrm>
          <a:prstGeom prst="rect">
            <a:avLst/>
          </a:prstGeom>
          <a:noFill/>
        </p:spPr>
        <p:txBody>
          <a:bodyPr wrap="square" rtlCol="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ja-JP" sz="3600" dirty="0">
                <a:ln/>
                <a:solidFill>
                  <a:schemeClr val="accent3"/>
                </a:solidFill>
                <a:effectLst/>
                <a:latin typeface="Arial" panose="020B0604020202020204" pitchFamily="34" charset="0"/>
                <a:ea typeface="微软雅黑" panose="020B0503020204020204" charset="-122"/>
              </a:rPr>
              <a:t>WBS</a:t>
            </a:r>
          </a:p>
        </p:txBody>
      </p:sp>
    </p:spTree>
    <p:extLst>
      <p:ext uri="{BB962C8B-B14F-4D97-AF65-F5344CB8AC3E}">
        <p14:creationId xmlns:p14="http://schemas.microsoft.com/office/powerpoint/2010/main" val="2898725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10;&#10;描述已自动生成">
            <a:extLst>
              <a:ext uri="{FF2B5EF4-FFF2-40B4-BE49-F238E27FC236}">
                <a16:creationId xmlns:a16="http://schemas.microsoft.com/office/drawing/2014/main" id="{9DD41C4A-E50D-2F48-9AE4-87522C5D595F}"/>
              </a:ext>
            </a:extLst>
          </p:cNvPr>
          <p:cNvPicPr>
            <a:picLocks noChangeAspect="1"/>
          </p:cNvPicPr>
          <p:nvPr/>
        </p:nvPicPr>
        <p:blipFill>
          <a:blip r:embed="rId3"/>
          <a:stretch>
            <a:fillRect/>
          </a:stretch>
        </p:blipFill>
        <p:spPr>
          <a:xfrm>
            <a:off x="1028516" y="985365"/>
            <a:ext cx="10134968" cy="5632605"/>
          </a:xfrm>
          <a:prstGeom prst="rect">
            <a:avLst/>
          </a:prstGeom>
        </p:spPr>
      </p:pic>
      <p:sp>
        <p:nvSpPr>
          <p:cNvPr id="4" name="文本框 3">
            <a:extLst>
              <a:ext uri="{FF2B5EF4-FFF2-40B4-BE49-F238E27FC236}">
                <a16:creationId xmlns:a16="http://schemas.microsoft.com/office/drawing/2014/main" id="{4B4D4DF5-8203-2940-BDEA-C8EC953C4CED}"/>
              </a:ext>
            </a:extLst>
          </p:cNvPr>
          <p:cNvSpPr txBox="1"/>
          <p:nvPr>
            <p:custDataLst>
              <p:tags r:id="rId1"/>
            </p:custDataLst>
          </p:nvPr>
        </p:nvSpPr>
        <p:spPr>
          <a:xfrm>
            <a:off x="743293" y="340205"/>
            <a:ext cx="4557755" cy="645160"/>
          </a:xfrm>
          <a:prstGeom prst="rect">
            <a:avLst/>
          </a:prstGeom>
          <a:noFill/>
        </p:spPr>
        <p:txBody>
          <a:bodyPr wrap="square" rtlCol="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3600" dirty="0">
                <a:ln/>
                <a:solidFill>
                  <a:schemeClr val="accent3"/>
                </a:solidFill>
                <a:effectLst/>
                <a:latin typeface="Arial" panose="020B0604020202020204" pitchFamily="34" charset="0"/>
                <a:ea typeface="微软雅黑" panose="020B0503020204020204" charset="-122"/>
              </a:rPr>
              <a:t>マスタ</a:t>
            </a:r>
            <a:r>
              <a:rPr lang="ja-JP" altLang="zh-CN" sz="3600">
                <a:ln/>
                <a:solidFill>
                  <a:schemeClr val="accent3"/>
                </a:solidFill>
                <a:effectLst/>
                <a:latin typeface="Arial" panose="020B0604020202020204" pitchFamily="34" charset="0"/>
                <a:ea typeface="微软雅黑" panose="020B0503020204020204" charset="-122"/>
              </a:rPr>
              <a:t>スケジュール</a:t>
            </a:r>
            <a:endParaRPr lang="ja-JP" altLang="zh-CN" sz="3600" dirty="0">
              <a:ln/>
              <a:solidFill>
                <a:schemeClr val="accent3"/>
              </a:solidFill>
              <a:effectLst/>
              <a:latin typeface="Arial" panose="020B0604020202020204" pitchFamily="34" charset="0"/>
              <a:ea typeface="微软雅黑" panose="020B0503020204020204" charset="-122"/>
            </a:endParaRPr>
          </a:p>
        </p:txBody>
      </p:sp>
    </p:spTree>
    <p:extLst>
      <p:ext uri="{BB962C8B-B14F-4D97-AF65-F5344CB8AC3E}">
        <p14:creationId xmlns:p14="http://schemas.microsoft.com/office/powerpoint/2010/main" val="278592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13"/>
          <a:stretch>
            <a:fillRect/>
          </a:stretch>
        </p:blipFill>
        <p:spPr>
          <a:xfrm flipH="1">
            <a:off x="10638372" y="5613958"/>
            <a:ext cx="1628213" cy="1121359"/>
          </a:xfrm>
          <a:prstGeom prst="rect">
            <a:avLst/>
          </a:prstGeom>
        </p:spPr>
      </p:pic>
      <p:sp>
        <p:nvSpPr>
          <p:cNvPr id="2" name="标题 1"/>
          <p:cNvSpPr>
            <a:spLocks noGrp="1"/>
          </p:cNvSpPr>
          <p:nvPr>
            <p:ph type="title" idx="4294967295"/>
          </p:nvPr>
        </p:nvSpPr>
        <p:spPr>
          <a:xfrm>
            <a:off x="0" y="719138"/>
            <a:ext cx="10364788" cy="1147762"/>
          </a:xfrm>
        </p:spPr>
        <p:txBody>
          <a:bodyPr vert="horz" lIns="91440" tIns="45720" rIns="91440" bIns="45720" rtlCol="0" anchor="ctr">
            <a:normAutofit/>
            <a:scene3d>
              <a:camera prst="orthographicFront"/>
              <a:lightRig rig="harsh" dir="t"/>
            </a:scene3d>
            <a:sp3d extrusionH="57150" prstMaterial="matte">
              <a:bevelT w="63500" h="12700" prst="angle"/>
              <a:contourClr>
                <a:schemeClr val="bg1">
                  <a:lumMod val="65000"/>
                </a:schemeClr>
              </a:contourClr>
            </a:sp3d>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lvl="0" algn="ctr">
              <a:buClrTx/>
              <a:buSzTx/>
              <a:buFontTx/>
            </a:pPr>
            <a:r>
              <a:rPr kumimoji="1" lang="en-US" altLang="zh-CN" dirty="0">
                <a:ln/>
                <a:solidFill>
                  <a:schemeClr val="accent3"/>
                </a:solidFill>
                <a:effectLst/>
                <a:latin typeface="汉仪旗黑-85S" charset="0"/>
                <a:cs typeface="汉仪旗黑-85S" charset="0"/>
                <a:sym typeface="+mn-ea"/>
              </a:rPr>
              <a:t>JARファイル　ソフトウェア　言語　環境</a:t>
            </a:r>
          </a:p>
        </p:txBody>
      </p:sp>
      <p:sp>
        <p:nvSpPr>
          <p:cNvPr id="8" name="文本框 7"/>
          <p:cNvSpPr txBox="1"/>
          <p:nvPr>
            <p:custDataLst>
              <p:tags r:id="rId3"/>
            </p:custDataLst>
          </p:nvPr>
        </p:nvSpPr>
        <p:spPr>
          <a:xfrm>
            <a:off x="913149" y="2843875"/>
            <a:ext cx="5022574" cy="119888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dk1"/>
                </a:solidFill>
                <a:latin typeface="微软雅黑" panose="020B0503020204020204" charset="-122"/>
                <a:ea typeface="微软雅黑" panose="020B0503020204020204" charset="-122"/>
                <a:cs typeface="微软雅黑" panose="020B0503020204020204" charset="-122"/>
              </a:rPr>
              <a:t>IntelliJ IDEA</a:t>
            </a:r>
            <a:r>
              <a:rPr kumimoji="1" lang="ja-JP" altLang="en-US">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ja-JP" dirty="0">
                <a:solidFill>
                  <a:schemeClr val="dk1"/>
                </a:solidFill>
                <a:latin typeface="微软雅黑" panose="020B0503020204020204" charset="-122"/>
                <a:ea typeface="微软雅黑" panose="020B0503020204020204" charset="-122"/>
                <a:cs typeface="微软雅黑" panose="020B0503020204020204" charset="-122"/>
              </a:rPr>
              <a:t>21.2.3</a:t>
            </a:r>
            <a:endParaRPr kumimoji="1" lang="en-US" altLang="zh-CN" dirty="0">
              <a:solidFill>
                <a:schemeClr val="dk1"/>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kumimoji="1" lang="en-US" altLang="zh-CN" dirty="0" err="1">
                <a:solidFill>
                  <a:schemeClr val="dk1"/>
                </a:solidFill>
                <a:latin typeface="微软雅黑" panose="020B0503020204020204" charset="-122"/>
                <a:ea typeface="微软雅黑" panose="020B0503020204020204" charset="-122"/>
                <a:cs typeface="微软雅黑" panose="020B0503020204020204" charset="-122"/>
              </a:rPr>
              <a:t>Navicat</a:t>
            </a:r>
            <a:r>
              <a:rPr kumimoji="1" lang="zh-CN" altLang="en-US" dirty="0">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zh-CN" dirty="0">
                <a:solidFill>
                  <a:schemeClr val="dk1"/>
                </a:solidFill>
                <a:latin typeface="微软雅黑" panose="020B0503020204020204" charset="-122"/>
                <a:ea typeface="微软雅黑" panose="020B0503020204020204" charset="-122"/>
                <a:cs typeface="微软雅黑" panose="020B0503020204020204" charset="-122"/>
              </a:rPr>
              <a:t>for</a:t>
            </a:r>
            <a:r>
              <a:rPr kumimoji="1" lang="zh-CN" altLang="en-US" dirty="0">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zh-CN" dirty="0">
                <a:solidFill>
                  <a:schemeClr val="dk1"/>
                </a:solidFill>
                <a:latin typeface="微软雅黑" panose="020B0503020204020204" charset="-122"/>
                <a:ea typeface="微软雅黑" panose="020B0503020204020204" charset="-122"/>
                <a:cs typeface="微软雅黑" panose="020B0503020204020204" charset="-122"/>
              </a:rPr>
              <a:t>MySQL</a:t>
            </a:r>
          </a:p>
          <a:p>
            <a:pPr marL="285750" indent="-285750">
              <a:buFont typeface="Arial" panose="020B0604020202020204" pitchFamily="34" charset="0"/>
              <a:buChar char="•"/>
            </a:pPr>
            <a:r>
              <a:rPr kumimoji="1" lang="en-US" altLang="zh-CN" dirty="0">
                <a:solidFill>
                  <a:schemeClr val="dk1"/>
                </a:solidFill>
                <a:latin typeface="微软雅黑" panose="020B0503020204020204" charset="-122"/>
                <a:ea typeface="微软雅黑" panose="020B0503020204020204" charset="-122"/>
                <a:cs typeface="微软雅黑" panose="020B0503020204020204" charset="-122"/>
              </a:rPr>
              <a:t>Tomcat</a:t>
            </a:r>
            <a:r>
              <a:rPr kumimoji="1" lang="zh-CN" altLang="en-US" dirty="0">
                <a:solidFill>
                  <a:schemeClr val="dk1"/>
                </a:solidFill>
                <a:latin typeface="微软雅黑" panose="020B0503020204020204" charset="-122"/>
                <a:ea typeface="微软雅黑" panose="020B0503020204020204" charset="-122"/>
                <a:cs typeface="微软雅黑" panose="020B0503020204020204" charset="-122"/>
              </a:rPr>
              <a:t> </a:t>
            </a:r>
            <a:r>
              <a:rPr kumimoji="1" lang="en-US" altLang="zh-CN" dirty="0">
                <a:solidFill>
                  <a:schemeClr val="dk1"/>
                </a:solidFill>
                <a:latin typeface="微软雅黑" panose="020B0503020204020204" charset="-122"/>
                <a:ea typeface="微软雅黑" panose="020B0503020204020204" charset="-122"/>
                <a:cs typeface="微软雅黑" panose="020B0503020204020204" charset="-122"/>
              </a:rPr>
              <a:t>9.0.50</a:t>
            </a:r>
          </a:p>
          <a:p>
            <a:pPr marL="285750" indent="-285750">
              <a:buFont typeface="Arial" panose="020B0604020202020204" pitchFamily="34" charset="0"/>
              <a:buChar char="•"/>
            </a:pPr>
            <a:endParaRPr kumimoji="1" lang="en-US" altLang="zh-CN"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4"/>
            </p:custDataLst>
          </p:nvPr>
        </p:nvSpPr>
        <p:spPr>
          <a:xfrm>
            <a:off x="913149" y="2124517"/>
            <a:ext cx="2954655" cy="461665"/>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kumimoji="1" lang="zh-CN" altLang="en-US" sz="2400" u="sng" dirty="0">
                <a:ln/>
                <a:solidFill>
                  <a:schemeClr val="accent4"/>
                </a:solidFill>
                <a:effectLst/>
                <a:latin typeface="微软雅黑" panose="020B0503020204020204" charset="-122"/>
                <a:ea typeface="微软雅黑" panose="020B0503020204020204" charset="-122"/>
                <a:cs typeface="微软雅黑" panose="020B0503020204020204" charset="-122"/>
              </a:rPr>
              <a:t>ソフトウェアツール</a:t>
            </a:r>
          </a:p>
        </p:txBody>
      </p:sp>
      <p:sp>
        <p:nvSpPr>
          <p:cNvPr id="10" name="文本框 9"/>
          <p:cNvSpPr txBox="1"/>
          <p:nvPr>
            <p:custDataLst>
              <p:tags r:id="rId5"/>
            </p:custDataLst>
          </p:nvPr>
        </p:nvSpPr>
        <p:spPr>
          <a:xfrm>
            <a:off x="913149" y="4091477"/>
            <a:ext cx="1929765" cy="460375"/>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kumimoji="1" lang="en-US" altLang="zh-CN" sz="2400" u="sng" dirty="0">
                <a:ln/>
                <a:solidFill>
                  <a:schemeClr val="accent4"/>
                </a:solidFill>
                <a:effectLst/>
                <a:latin typeface="微软雅黑" panose="020B0503020204020204" charset="-122"/>
                <a:ea typeface="微软雅黑" panose="020B0503020204020204" charset="-122"/>
                <a:cs typeface="微软雅黑" panose="020B0503020204020204" charset="-122"/>
              </a:rPr>
              <a:t>JAR</a:t>
            </a:r>
            <a:r>
              <a:rPr kumimoji="1" lang="zh-CN" altLang="en-US" sz="2400" u="sng" dirty="0">
                <a:ln/>
                <a:solidFill>
                  <a:schemeClr val="accent4"/>
                </a:solidFill>
                <a:effectLst/>
                <a:latin typeface="微软雅黑" panose="020B0503020204020204" charset="-122"/>
                <a:ea typeface="微软雅黑" panose="020B0503020204020204" charset="-122"/>
                <a:cs typeface="微软雅黑" panose="020B0503020204020204" charset="-122"/>
              </a:rPr>
              <a:t>ファイル</a:t>
            </a:r>
          </a:p>
        </p:txBody>
      </p:sp>
      <p:sp>
        <p:nvSpPr>
          <p:cNvPr id="11" name="文本框 10"/>
          <p:cNvSpPr txBox="1"/>
          <p:nvPr>
            <p:custDataLst>
              <p:tags r:id="rId6"/>
            </p:custDataLst>
          </p:nvPr>
        </p:nvSpPr>
        <p:spPr>
          <a:xfrm>
            <a:off x="913149" y="4661741"/>
            <a:ext cx="3905250" cy="1753235"/>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solidFill>
                  <a:schemeClr val="dk1"/>
                </a:solidFill>
                <a:latin typeface="微软雅黑" panose="020B0503020204020204" charset="-122"/>
                <a:ea typeface="微软雅黑" panose="020B0503020204020204" charset="-122"/>
              </a:rPr>
              <a:t>mysql-connector-java-8.0.26.jar</a:t>
            </a:r>
          </a:p>
          <a:p>
            <a:pPr marL="285750" indent="-285750">
              <a:buFont typeface="Arial" panose="020B0604020202020204" pitchFamily="34" charset="0"/>
              <a:buChar char="•"/>
            </a:pPr>
            <a:r>
              <a:rPr kumimoji="1" lang="en-GB" altLang="zh-CN" dirty="0">
                <a:solidFill>
                  <a:schemeClr val="dk1"/>
                </a:solidFill>
                <a:latin typeface="微软雅黑" panose="020B0503020204020204" charset="-122"/>
                <a:ea typeface="微软雅黑" panose="020B0503020204020204" charset="-122"/>
              </a:rPr>
              <a:t>druid-1.2.8.jar</a:t>
            </a:r>
          </a:p>
          <a:p>
            <a:pPr marL="285750" indent="-285750">
              <a:buFont typeface="Arial" panose="020B0604020202020204" pitchFamily="34" charset="0"/>
              <a:buChar char="•"/>
            </a:pPr>
            <a:r>
              <a:rPr kumimoji="1" lang="en-GB" altLang="zh-CN" dirty="0">
                <a:solidFill>
                  <a:schemeClr val="dk1"/>
                </a:solidFill>
                <a:latin typeface="微软雅黑" panose="020B0503020204020204" charset="-122"/>
                <a:ea typeface="微软雅黑" panose="020B0503020204020204" charset="-122"/>
              </a:rPr>
              <a:t>kaptcha-2.3.2.jar</a:t>
            </a:r>
          </a:p>
          <a:p>
            <a:pPr marL="285750" indent="-285750">
              <a:buFont typeface="Arial" panose="020B0604020202020204" pitchFamily="34" charset="0"/>
              <a:buChar char="•"/>
            </a:pPr>
            <a:r>
              <a:rPr kumimoji="1" lang="en-GB" altLang="zh-CN" dirty="0">
                <a:solidFill>
                  <a:schemeClr val="dk1"/>
                </a:solidFill>
                <a:latin typeface="微软雅黑" panose="020B0503020204020204" charset="-122"/>
                <a:ea typeface="微软雅黑" panose="020B0503020204020204" charset="-122"/>
              </a:rPr>
              <a:t>commons-beanutils-1.8.0.jar</a:t>
            </a:r>
          </a:p>
          <a:p>
            <a:pPr marL="285750" indent="-285750">
              <a:buFont typeface="Arial" panose="020B0604020202020204" pitchFamily="34" charset="0"/>
              <a:buChar char="•"/>
            </a:pPr>
            <a:r>
              <a:rPr kumimoji="1" lang="en-GB" altLang="zh-CN" dirty="0">
                <a:solidFill>
                  <a:schemeClr val="dk1"/>
                </a:solidFill>
                <a:latin typeface="微软雅黑" panose="020B0503020204020204" charset="-122"/>
                <a:ea typeface="微软雅黑" panose="020B0503020204020204" charset="-122"/>
              </a:rPr>
              <a:t>commons-dbutils-1.7.jar</a:t>
            </a:r>
          </a:p>
          <a:p>
            <a:pPr marL="285750" indent="-285750">
              <a:buFont typeface="Arial" panose="020B0604020202020204" pitchFamily="34" charset="0"/>
              <a:buChar char="•"/>
            </a:pPr>
            <a:r>
              <a:rPr kumimoji="1" lang="en-GB" altLang="zh-CN" dirty="0">
                <a:solidFill>
                  <a:schemeClr val="dk1"/>
                </a:solidFill>
                <a:latin typeface="微软雅黑" panose="020B0503020204020204" charset="-122"/>
                <a:ea typeface="微软雅黑" panose="020B0503020204020204" charset="-122"/>
              </a:rPr>
              <a:t>commons-logging-1.1.1.jar</a:t>
            </a:r>
          </a:p>
        </p:txBody>
      </p:sp>
      <p:sp>
        <p:nvSpPr>
          <p:cNvPr id="7" name="文本框 6"/>
          <p:cNvSpPr txBox="1"/>
          <p:nvPr>
            <p:custDataLst>
              <p:tags r:id="rId7"/>
            </p:custDataLst>
          </p:nvPr>
        </p:nvSpPr>
        <p:spPr>
          <a:xfrm>
            <a:off x="5935723" y="2124517"/>
            <a:ext cx="792480" cy="460375"/>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kumimoji="1" lang="zh-CN" altLang="en-US" sz="2400" u="sng" dirty="0">
                <a:ln/>
                <a:solidFill>
                  <a:schemeClr val="accent4"/>
                </a:solidFill>
                <a:effectLst/>
                <a:latin typeface="微软雅黑" panose="020B0503020204020204" charset="-122"/>
                <a:ea typeface="微软雅黑" panose="020B0503020204020204" charset="-122"/>
              </a:rPr>
              <a:t>言語</a:t>
            </a:r>
          </a:p>
        </p:txBody>
      </p:sp>
      <p:sp>
        <p:nvSpPr>
          <p:cNvPr id="12" name="文本框 11"/>
          <p:cNvSpPr txBox="1"/>
          <p:nvPr>
            <p:custDataLst>
              <p:tags r:id="rId8"/>
            </p:custDataLst>
          </p:nvPr>
        </p:nvSpPr>
        <p:spPr>
          <a:xfrm>
            <a:off x="5935723" y="2728458"/>
            <a:ext cx="5022574" cy="147637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dk1"/>
                </a:solidFill>
                <a:latin typeface="微软雅黑" panose="020B0503020204020204" charset="-122"/>
                <a:ea typeface="微软雅黑" panose="020B0503020204020204" charset="-122"/>
              </a:rPr>
              <a:t>Java 17</a:t>
            </a:r>
          </a:p>
          <a:p>
            <a:pPr marL="285750" indent="-285750">
              <a:buFont typeface="Arial" panose="020B0604020202020204" pitchFamily="34" charset="0"/>
              <a:buChar char="•"/>
            </a:pPr>
            <a:r>
              <a:rPr kumimoji="1" lang="en-US" altLang="zh-CN" dirty="0">
                <a:solidFill>
                  <a:schemeClr val="dk1"/>
                </a:solidFill>
                <a:latin typeface="微软雅黑" panose="020B0503020204020204" charset="-122"/>
                <a:ea typeface="微软雅黑" panose="020B0503020204020204" charset="-122"/>
              </a:rPr>
              <a:t>MySQL</a:t>
            </a:r>
          </a:p>
          <a:p>
            <a:pPr marL="285750" indent="-285750">
              <a:buFont typeface="Arial" panose="020B0604020202020204" pitchFamily="34" charset="0"/>
              <a:buChar char="•"/>
            </a:pPr>
            <a:r>
              <a:rPr kumimoji="1" lang="en-US" altLang="zh-CN" dirty="0">
                <a:solidFill>
                  <a:schemeClr val="dk1"/>
                </a:solidFill>
                <a:latin typeface="微软雅黑" panose="020B0503020204020204" charset="-122"/>
                <a:ea typeface="微软雅黑" panose="020B0503020204020204" charset="-122"/>
              </a:rPr>
              <a:t>HTML5</a:t>
            </a:r>
          </a:p>
          <a:p>
            <a:pPr marL="285750" indent="-285750">
              <a:buFont typeface="Arial" panose="020B0604020202020204" pitchFamily="34" charset="0"/>
              <a:buChar char="•"/>
            </a:pPr>
            <a:r>
              <a:rPr kumimoji="1" lang="en-US" altLang="zh-CN" dirty="0">
                <a:solidFill>
                  <a:schemeClr val="dk1"/>
                </a:solidFill>
                <a:latin typeface="微软雅黑" panose="020B0503020204020204" charset="-122"/>
                <a:ea typeface="微软雅黑" panose="020B0503020204020204" charset="-122"/>
              </a:rPr>
              <a:t>CSS3</a:t>
            </a:r>
          </a:p>
          <a:p>
            <a:pPr marL="285750" indent="-285750">
              <a:buFont typeface="Arial" panose="020B0604020202020204" pitchFamily="34" charset="0"/>
              <a:buChar char="•"/>
            </a:pPr>
            <a:r>
              <a:rPr kumimoji="1" lang="en-US" altLang="zh-CN" dirty="0" err="1">
                <a:solidFill>
                  <a:schemeClr val="dk1"/>
                </a:solidFill>
                <a:latin typeface="微软雅黑" panose="020B0503020204020204" charset="-122"/>
                <a:ea typeface="微软雅黑" panose="020B0503020204020204" charset="-122"/>
              </a:rPr>
              <a:t>Javascript</a:t>
            </a:r>
          </a:p>
        </p:txBody>
      </p:sp>
      <p:sp>
        <p:nvSpPr>
          <p:cNvPr id="13" name="文本框 12"/>
          <p:cNvSpPr txBox="1"/>
          <p:nvPr>
            <p:custDataLst>
              <p:tags r:id="rId9"/>
            </p:custDataLst>
          </p:nvPr>
        </p:nvSpPr>
        <p:spPr>
          <a:xfrm>
            <a:off x="5935723" y="4348063"/>
            <a:ext cx="792480" cy="460375"/>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kumimoji="1" lang="zh-CN" altLang="en-US" sz="2400" u="sng" dirty="0">
                <a:ln/>
                <a:solidFill>
                  <a:schemeClr val="accent4"/>
                </a:solidFill>
                <a:effectLst/>
                <a:latin typeface="微软雅黑" panose="020B0503020204020204" charset="-122"/>
                <a:ea typeface="微软雅黑" panose="020B0503020204020204" charset="-122"/>
              </a:rPr>
              <a:t>環境</a:t>
            </a:r>
          </a:p>
        </p:txBody>
      </p:sp>
      <p:sp>
        <p:nvSpPr>
          <p:cNvPr id="14" name="文本框 13"/>
          <p:cNvSpPr txBox="1"/>
          <p:nvPr>
            <p:custDataLst>
              <p:tags r:id="rId10"/>
            </p:custDataLst>
          </p:nvPr>
        </p:nvSpPr>
        <p:spPr>
          <a:xfrm>
            <a:off x="5983017" y="4930084"/>
            <a:ext cx="5022574" cy="64516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solidFill>
                  <a:schemeClr val="dk1"/>
                </a:solidFill>
                <a:latin typeface="微软雅黑" panose="020B0503020204020204" charset="-122"/>
                <a:ea typeface="微软雅黑" panose="020B0503020204020204" charset="-122"/>
                <a:cs typeface="微软雅黑" panose="020B0503020204020204" charset="-122"/>
              </a:rPr>
              <a:t>PC</a:t>
            </a:r>
            <a:r>
              <a:rPr kumimoji="1" lang="zh-CN" altLang="en-US" dirty="0">
                <a:solidFill>
                  <a:schemeClr val="dk1"/>
                </a:solidFill>
                <a:latin typeface="微软雅黑" panose="020B0503020204020204" charset="-122"/>
                <a:ea typeface="微软雅黑" panose="020B0503020204020204" charset="-122"/>
                <a:cs typeface="微软雅黑" panose="020B0503020204020204" charset="-122"/>
              </a:rPr>
              <a:t>：</a:t>
            </a:r>
            <a:r>
              <a:rPr kumimoji="1" lang="en-US" altLang="zh-CN" dirty="0">
                <a:solidFill>
                  <a:schemeClr val="dk1"/>
                </a:solidFill>
                <a:latin typeface="微软雅黑" panose="020B0503020204020204" charset="-122"/>
                <a:ea typeface="微软雅黑" panose="020B0503020204020204" charset="-122"/>
                <a:cs typeface="微软雅黑" panose="020B0503020204020204" charset="-122"/>
              </a:rPr>
              <a:t>Windows10 &amp;&amp; Mac Big Sur</a:t>
            </a:r>
          </a:p>
          <a:p>
            <a:pPr marL="285750" indent="-285750">
              <a:buFont typeface="Arial" panose="020B0604020202020204" pitchFamily="34" charset="0"/>
              <a:buChar char="•"/>
            </a:pPr>
            <a:r>
              <a:rPr kumimoji="1" lang="zh-CN" altLang="en-US" dirty="0">
                <a:solidFill>
                  <a:schemeClr val="dk1"/>
                </a:solidFill>
                <a:latin typeface="微软雅黑" panose="020B0503020204020204" charset="-122"/>
                <a:ea typeface="微软雅黑" panose="020B0503020204020204" charset="-122"/>
                <a:cs typeface="微软雅黑" panose="020B0503020204020204" charset="-122"/>
              </a:rPr>
              <a:t>ブラウザ：①</a:t>
            </a:r>
            <a:r>
              <a:rPr kumimoji="1" lang="en-US" altLang="zh-CN" dirty="0">
                <a:solidFill>
                  <a:schemeClr val="dk1"/>
                </a:solidFill>
                <a:latin typeface="微软雅黑" panose="020B0503020204020204" charset="-122"/>
                <a:ea typeface="微软雅黑" panose="020B0503020204020204" charset="-122"/>
                <a:cs typeface="微软雅黑" panose="020B0503020204020204" charset="-122"/>
              </a:rPr>
              <a:t>Firefox</a:t>
            </a:r>
            <a:r>
              <a:rPr kumimoji="1" lang="ja-JP" altLang="en-US">
                <a:solidFill>
                  <a:schemeClr val="dk1"/>
                </a:solidFill>
                <a:latin typeface="微软雅黑" panose="020B0503020204020204" charset="-122"/>
                <a:ea typeface="微软雅黑" panose="020B0503020204020204" charset="-122"/>
                <a:cs typeface="微软雅黑" panose="020B0503020204020204" charset="-122"/>
              </a:rPr>
              <a:t> ② </a:t>
            </a:r>
            <a:r>
              <a:rPr kumimoji="1" lang="en-US" altLang="ja-JP" dirty="0">
                <a:solidFill>
                  <a:schemeClr val="dk1"/>
                </a:solidFill>
                <a:latin typeface="微软雅黑" panose="020B0503020204020204" charset="-122"/>
                <a:ea typeface="微软雅黑" panose="020B0503020204020204" charset="-122"/>
                <a:cs typeface="微软雅黑" panose="020B0503020204020204" charset="-122"/>
              </a:rPr>
              <a:t>Google Chrome</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315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3155"/>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44.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3155"/>
  <p:tag name="KSO_WM_TEMPLATE_THUMBS_INDEX" val="1、4、7、8、9、10、11、14、17、18、19、22、25、28、29、30、31、32、33、34、35"/>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3155"/>
  <p:tag name="KSO_WM_TEMPLATE_THUMBS_INDEX" val="1、4、7、8、9、10、11、14、17、18、19、22、25、28、29、30、31、32、33、34、35"/>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3155"/>
  <p:tag name="KSO_WM_TEMPLATE_THUMBS_INDEX" val="1、4、7、8、9、10、11、14、17、18、19、22、25、28、29、30、31、32、33、34、35"/>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SLIDE_ID" val="custom2020315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3155"/>
  <p:tag name="KSO_WM_SLIDE_LAYOUT" val="a_b"/>
  <p:tag name="KSO_WM_SLIDE_LAYOUT_CNT" val="1_1"/>
  <p:tag name="KSO_WM_TEMPLATE_THUMBS_INDEX" val="1、4、7、8、9、10、11、14、18、22、25、28"/>
</p:tagLst>
</file>

<file path=ppt/tags/tag375.xml><?xml version="1.0" encoding="utf-8"?>
<p:tagLst xmlns:a="http://schemas.openxmlformats.org/drawingml/2006/main" xmlns:r="http://schemas.openxmlformats.org/officeDocument/2006/relationships" xmlns:p="http://schemas.openxmlformats.org/presentationml/2006/main">
  <p:tag name="KSO_WM_SLIDE_ID" val="custom2020315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3155"/>
  <p:tag name="KSO_WM_SLIDE_LAYOUT" val="a_b"/>
  <p:tag name="KSO_WM_SLIDE_LAYOUT_CNT" val="1_1"/>
  <p:tag name="KSO_WM_TEMPLATE_THUMBS_INDEX" val="1、4、7、8、9、10、11、14、18、22、25、28"/>
</p:tagLst>
</file>

<file path=ppt/tags/tag3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樱花与猫"/>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3155_1*a*1"/>
  <p:tag name="KSO_WM_TEMPLATE_CATEGORY" val="custom"/>
  <p:tag name="KSO_WM_TEMPLATE_INDEX" val="20203155"/>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03155_1*b*1"/>
  <p:tag name="KSO_WM_TEMPLATE_CATEGORY" val="custom"/>
  <p:tag name="KSO_WM_TEMPLATE_INDEX" val="20203155"/>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SLIDE_ID" val="custom2020315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3155"/>
  <p:tag name="KSO_WM_SLIDE_LAYOUT" val="a_b_e"/>
  <p:tag name="KSO_WM_SLIDE_LAYOUT_CNT" val="1_1_1"/>
</p:tagLst>
</file>

<file path=ppt/tags/tag37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3155_7*a*1"/>
  <p:tag name="KSO_WM_TEMPLATE_CATEGORY" val="custom"/>
  <p:tag name="KSO_WM_TEMPLATE_INDEX" val="2020315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正文，文字是您思想的提炼，请尽量言简意赅的阐述观点。"/>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03155_7*b*1"/>
  <p:tag name="KSO_WM_TEMPLATE_CATEGORY" val="custom"/>
  <p:tag name="KSO_WM_TEMPLATE_INDEX" val="20203155"/>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WM_BEAUTIFY_SHAPE_IDENTITY" val="{8f00817d-c5ec-4364-88ed-6392b539a610}"/>
  <p:tag name="KSO_WM_UNIT_TYPE" val="i"/>
</p:tagLst>
</file>

<file path=ppt/tags/tag383.xml><?xml version="1.0" encoding="utf-8"?>
<p:tagLst xmlns:a="http://schemas.openxmlformats.org/drawingml/2006/main" xmlns:r="http://schemas.openxmlformats.org/officeDocument/2006/relationships" xmlns:p="http://schemas.openxmlformats.org/presentationml/2006/main">
  <p:tag name="KSO_WM_SLIDE_ID" val="custom20203155_9"/>
  <p:tag name="KSO_WM_TEMPLATE_SUBCATEGORY" val="0"/>
  <p:tag name="KSO_WM_SLIDE_TYPE" val="text"/>
  <p:tag name="KSO_WM_SLIDE_SUBTYPE" val="picTxt"/>
  <p:tag name="KSO_WM_SLIDE_ITEM_CNT" val="0"/>
  <p:tag name="KSO_WM_SLIDE_INDEX" val="9"/>
  <p:tag name="KSO_WM_SLIDE_SIZE" val="960*455"/>
  <p:tag name="KSO_WM_SLIDE_POSITION" val="0*85"/>
  <p:tag name="KSO_WM_TAG_VERSION" val="1.0"/>
  <p:tag name="KSO_WM_BEAUTIFY_FLAG" val="#wm#"/>
  <p:tag name="KSO_WM_TEMPLATE_CATEGORY" val="custom"/>
  <p:tag name="KSO_WM_TEMPLATE_INDEX" val="20203155"/>
  <p:tag name="KSO_WM_SLIDE_LAYOUT" val="a_d_f"/>
  <p:tag name="KSO_WM_SLIDE_LAYOUT_CNT" val="1_3_1"/>
  <p:tag name="KSO_WM_TEMPLATE_MASTER_TYPE" val="1"/>
  <p:tag name="KSO_WM_TEMPLATE_COLOR_TYPE" val="1"/>
  <p:tag name="KSO_WM_UNIT_FLASH_PICTURE_TYPE" val="1"/>
</p:tagLst>
</file>

<file path=ppt/tags/tag384.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76"/>
  <p:tag name="KSO_WM_UNIT_HIGHLIGHT" val="0"/>
  <p:tag name="KSO_WM_UNIT_COMPATIBLE" val="0"/>
  <p:tag name="KSO_WM_UNIT_DIAGRAM_ISNUMVISUAL" val="0"/>
  <p:tag name="KSO_WM_UNIT_DIAGRAM_ISREFERUNIT" val="0"/>
  <p:tag name="KSO_WM_UNIT_TYPE" val="f"/>
  <p:tag name="KSO_WM_UNIT_INDEX" val="1"/>
  <p:tag name="KSO_WM_UNIT_ID" val="custom20203155_9*f*1"/>
  <p:tag name="KSO_WM_TEMPLATE_CATEGORY" val="custom"/>
  <p:tag name="KSO_WM_TEMPLATE_INDEX" val="20203155"/>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03155_9*a*1"/>
  <p:tag name="KSO_WM_TEMPLATE_CATEGORY" val="custom"/>
  <p:tag name="KSO_WM_TEMPLATE_INDEX" val="20203155"/>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VALUE" val="687*917"/>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7_1*ζ_h_d*1_1_1"/>
  <p:tag name="KSO_WM_TEMPLATE_CATEGORY" val="mixed"/>
  <p:tag name="KSO_WM_TEMPLATE_INDEX" val="20199737"/>
  <p:tag name="KSO_WM_UNIT_LAYERLEVEL" val="1_1_1"/>
  <p:tag name="KSO_WM_TAG_VERSION" val="1.0"/>
  <p:tag name="KSO_WM_BEAUTIFY_FLAG" val="#wm#"/>
  <p:tag name="PA" val="v5.2.4"/>
  <p:tag name="RESOURCELIBID_ANIM" val="557083"/>
  <p:tag name="KSO_WM_UNIT_FLASH_PICTURE_RATE" val="2"/>
</p:tagLst>
</file>

<file path=ppt/tags/tag387.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VALUE" val="687*917"/>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7_1*ζ_h_d*1_2_1"/>
  <p:tag name="KSO_WM_TEMPLATE_CATEGORY" val="mixed"/>
  <p:tag name="KSO_WM_TEMPLATE_INDEX" val="20199737"/>
  <p:tag name="KSO_WM_UNIT_LAYERLEVEL" val="1_1_1"/>
  <p:tag name="KSO_WM_TAG_VERSION" val="1.0"/>
  <p:tag name="KSO_WM_BEAUTIFY_FLAG" val="#wm#"/>
  <p:tag name="PA" val="v5.2.4"/>
  <p:tag name="RESOURCELIBID_ANIM" val="557083"/>
  <p:tag name="KSO_WM_UNIT_FLASH_PICTURE_RATE" val="2"/>
</p:tagLst>
</file>

<file path=ppt/tags/tag388.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VALUE" val="687*917"/>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7_1*ζ_h_d*1_3_1"/>
  <p:tag name="KSO_WM_TEMPLATE_CATEGORY" val="mixed"/>
  <p:tag name="KSO_WM_TEMPLATE_INDEX" val="20199737"/>
  <p:tag name="KSO_WM_UNIT_LAYERLEVEL" val="1_1_1"/>
  <p:tag name="KSO_WM_TAG_VERSION" val="1.0"/>
  <p:tag name="KSO_WM_BEAUTIFY_FLAG" val="#wm#"/>
  <p:tag name="PA" val="v5.2.4"/>
  <p:tag name="RESOURCELIBID_ANIM" val="557083"/>
  <p:tag name="KSO_WM_UNIT_FLASH_PICTURE_RATE" val="2"/>
</p:tagLst>
</file>

<file path=ppt/tags/tag389.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VALUE" val="687*917"/>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7_1*ζ_h_d*1_4_1"/>
  <p:tag name="KSO_WM_TEMPLATE_CATEGORY" val="mixed"/>
  <p:tag name="KSO_WM_TEMPLATE_INDEX" val="20199737"/>
  <p:tag name="KSO_WM_UNIT_LAYERLEVEL" val="1_1_1"/>
  <p:tag name="KSO_WM_TAG_VERSION" val="1.0"/>
  <p:tag name="KSO_WM_BEAUTIFY_FLAG" val="#wm#"/>
  <p:tag name="PA" val="v5.2.4"/>
  <p:tag name="RESOURCELIBID_ANIM" val="557083"/>
  <p:tag name="KSO_WM_UNIT_FLASH_PICTURE_RATE" val="2"/>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PA" val="v5.2.4"/>
  <p:tag name="RESOURCELIBID_ANIM" val="557346"/>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7_1*ζ_h_i*1_2_1"/>
  <p:tag name="KSO_WM_TEMPLATE_CATEGORY" val="mixed"/>
  <p:tag name="KSO_WM_TEMPLATE_INDEX" val="20199737"/>
  <p:tag name="KSO_WM_UNIT_LAYERLEVEL" val="1_1_1"/>
  <p:tag name="KSO_WM_TAG_VERSION" val="1.0"/>
  <p:tag name="KSO_WM_BEAUTIFY_FLAG" val="#wm#"/>
  <p:tag name="KSO_WM_UNIT_FLASH_PICTURE_RATE" val="2"/>
</p:tagLst>
</file>

<file path=ppt/tags/tag391.xml><?xml version="1.0" encoding="utf-8"?>
<p:tagLst xmlns:a="http://schemas.openxmlformats.org/drawingml/2006/main" xmlns:r="http://schemas.openxmlformats.org/officeDocument/2006/relationships" xmlns:p="http://schemas.openxmlformats.org/presentationml/2006/main">
  <p:tag name="PA" val="v5.2.4"/>
  <p:tag name="RESOURCELIBID_ANIM" val="557346"/>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7_1*ζ_h_i*1_3_1"/>
  <p:tag name="KSO_WM_TEMPLATE_CATEGORY" val="mixed"/>
  <p:tag name="KSO_WM_TEMPLATE_INDEX" val="20199737"/>
  <p:tag name="KSO_WM_UNIT_LAYERLEVEL" val="1_1_1"/>
  <p:tag name="KSO_WM_TAG_VERSION" val="1.0"/>
  <p:tag name="KSO_WM_BEAUTIFY_FLAG" val="#wm#"/>
  <p:tag name="KSO_WM_UNIT_FLASH_PICTURE_RATE" val="2"/>
</p:tagLst>
</file>

<file path=ppt/tags/tag392.xml><?xml version="1.0" encoding="utf-8"?>
<p:tagLst xmlns:a="http://schemas.openxmlformats.org/drawingml/2006/main" xmlns:r="http://schemas.openxmlformats.org/officeDocument/2006/relationships" xmlns:p="http://schemas.openxmlformats.org/presentationml/2006/main">
  <p:tag name="PA" val="v5.2.4"/>
  <p:tag name="RESOURCELIBID_ANIM" val="557346"/>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4_1"/>
  <p:tag name="KSO_WM_UNIT_ID" val="mixed20199737_1*ζ_h_i*1_4_1"/>
  <p:tag name="KSO_WM_TEMPLATE_CATEGORY" val="mixed"/>
  <p:tag name="KSO_WM_TEMPLATE_INDEX" val="20199737"/>
  <p:tag name="KSO_WM_UNIT_LAYERLEVEL" val="1_1_1"/>
  <p:tag name="KSO_WM_TAG_VERSION" val="1.0"/>
  <p:tag name="KSO_WM_BEAUTIFY_FLAG" val="#wm#"/>
  <p:tag name="KSO_WM_UNIT_FLASH_PICTURE_RATE" val="2"/>
</p:tagLst>
</file>

<file path=ppt/tags/tag393.xml><?xml version="1.0" encoding="utf-8"?>
<p:tagLst xmlns:a="http://schemas.openxmlformats.org/drawingml/2006/main" xmlns:r="http://schemas.openxmlformats.org/officeDocument/2006/relationships" xmlns:p="http://schemas.openxmlformats.org/presentationml/2006/main">
  <p:tag name="PA" val="v5.2.4"/>
  <p:tag name="RESOURCELIBID_ANIM" val="557346"/>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7_1*ζ_h_i*1_1_1"/>
  <p:tag name="KSO_WM_TEMPLATE_CATEGORY" val="mixed"/>
  <p:tag name="KSO_WM_TEMPLATE_INDEX" val="20199737"/>
  <p:tag name="KSO_WM_UNIT_LAYERLEVEL" val="1_1_1"/>
  <p:tag name="KSO_WM_TAG_VERSION" val="1.0"/>
  <p:tag name="KSO_WM_BEAUTIFY_FLAG" val="#wm#"/>
  <p:tag name="KSO_WM_UNIT_FLASH_PICTURE_RATE" val="2"/>
</p:tagLst>
</file>

<file path=ppt/tags/tag394.xml><?xml version="1.0" encoding="utf-8"?>
<p:tagLst xmlns:a="http://schemas.openxmlformats.org/drawingml/2006/main" xmlns:r="http://schemas.openxmlformats.org/officeDocument/2006/relationships" xmlns:p="http://schemas.openxmlformats.org/presentationml/2006/main">
  <p:tag name="KSO_WM_SLIDE_ID" val="custom20203155_22"/>
  <p:tag name="KSO_WM_TEMPLATE_SUBCATEGORY" val="0"/>
  <p:tag name="KSO_WM_TEMPLATE_MASTER_TYPE" val="1"/>
  <p:tag name="KSO_WM_TEMPLATE_COLOR_TYPE" val="1"/>
  <p:tag name="KSO_WM_SLIDE_ITEM_CNT" val="4"/>
  <p:tag name="KSO_WM_SLIDE_INDEX" val="22"/>
  <p:tag name="KSO_WM_TAG_VERSION" val="1.0"/>
  <p:tag name="KSO_WM_BEAUTIFY_FLAG" val="#wm#"/>
  <p:tag name="KSO_WM_TEMPLATE_CATEGORY" val="custom"/>
  <p:tag name="KSO_WM_TEMPLATE_INDEX" val="20203155"/>
  <p:tag name="KSO_WM_SLIDE_LAYOUT" val="a_f_l"/>
  <p:tag name="KSO_WM_SLIDE_LAYOUT_CNT" val="1_1_1"/>
  <p:tag name="KSO_WM_SLIDE_TYPE" val="text"/>
  <p:tag name="KSO_WM_SLIDE_SUBTYPE" val="diag"/>
  <p:tag name="KSO_WM_SLIDE_SIZE" val="724.057*270.674"/>
  <p:tag name="KSO_WM_SLIDE_POSITION" val="117.972*147.073"/>
  <p:tag name="KSO_WM_DIAGRAM_GROUP_CODE" val="l1-4"/>
  <p:tag name="KSO_WM_SLIDE_DIAGTYPE" val="l"/>
</p:tagLst>
</file>

<file path=ppt/tags/tag39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19"/>
  <p:tag name="KSO_WM_UNIT_HIGHLIGHT" val="0"/>
  <p:tag name="KSO_WM_UNIT_COMPATIBLE" val="0"/>
  <p:tag name="KSO_WM_UNIT_DIAGRAM_ISNUMVISUAL" val="0"/>
  <p:tag name="KSO_WM_UNIT_DIAGRAM_ISREFERUNIT" val="0"/>
  <p:tag name="KSO_WM_DIAGRAM_GROUP_CODE" val="l1-4"/>
  <p:tag name="KSO_WM_UNIT_TYPE" val="a"/>
  <p:tag name="KSO_WM_UNIT_INDEX" val="1"/>
  <p:tag name="KSO_WM_UNIT_ID" val="custom20203155_22*a*1"/>
  <p:tag name="KSO_WM_TEMPLATE_CATEGORY" val="custom"/>
  <p:tag name="KSO_WM_TEMPLATE_INDEX" val="2020315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i"/>
  <p:tag name="KSO_WM_UNIT_INDEX" val="1"/>
  <p:tag name="KSO_WM_UNIT_ID" val="custom20203155_22*i*1"/>
  <p:tag name="KSO_WM_TEMPLATE_CATEGORY" val="custom"/>
  <p:tag name="KSO_WM_TEMPLATE_INDEX" val="20203155"/>
  <p:tag name="KSO_WM_UNIT_LAYERLEVEL" val="1"/>
  <p:tag name="KSO_WM_TAG_VERSION" val="1.0"/>
  <p:tag name="KSO_WM_BEAUTIFY_FLAG" val="#wm#"/>
  <p:tag name="KSO_WM_UNIT_USESOURCEFORMAT_APPLY" val="1"/>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5_25*a*1"/>
  <p:tag name="KSO_WM_TEMPLATE_CATEGORY" val="custom"/>
  <p:tag name="KSO_WM_TEMPLATE_INDEX" val="20203155"/>
  <p:tag name="KSO_WM_UNIT_LAYERLEVEL" val="1"/>
  <p:tag name="KSO_WM_TAG_VERSION" val="1.0"/>
  <p:tag name="KSO_WM_BEAUTIFY_FLAG" val="#wm#"/>
  <p:tag name="KSO_WM_UNIT_ISCONTENTSTITLE" val="0"/>
  <p:tag name="KSO_WM_UNIT_PRESET_TEXT" val="添加标题"/>
  <p:tag name="KSO_WM_UNIT_NOCLEAR" val="0"/>
  <p:tag name="KSO_WM_UNIT_VALUE" val="5"/>
  <p:tag name="KSO_WM_DIAGRAM_GROUP_CODE" val="l1-5"/>
  <p:tag name="KSO_WM_UNIT_TYPE" val="a"/>
  <p:tag name="KSO_WM_UNIT_INDEX" val="1"/>
  <p:tag name="KSO_WM_UNIT_TEXT_FILL_FORE_SCHEMECOLOR_INDEX" val="13"/>
  <p:tag name="KSO_WM_UNIT_TEXT_FILL_TYPE" val="1"/>
  <p:tag name="KSO_WM_UNIT_USESOURCEFORMAT_APPLY" val="1"/>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5_25*a*1"/>
  <p:tag name="KSO_WM_TEMPLATE_CATEGORY" val="custom"/>
  <p:tag name="KSO_WM_TEMPLATE_INDEX" val="20203155"/>
  <p:tag name="KSO_WM_UNIT_LAYERLEVEL" val="1"/>
  <p:tag name="KSO_WM_TAG_VERSION" val="1.0"/>
  <p:tag name="KSO_WM_BEAUTIFY_FLAG" val="#wm#"/>
  <p:tag name="KSO_WM_UNIT_ISCONTENTSTITLE" val="0"/>
  <p:tag name="KSO_WM_UNIT_PRESET_TEXT" val="添加标题"/>
  <p:tag name="KSO_WM_UNIT_NOCLEAR" val="0"/>
  <p:tag name="KSO_WM_UNIT_VALUE" val="5"/>
  <p:tag name="KSO_WM_DIAGRAM_GROUP_CODE" val="l1-5"/>
  <p:tag name="KSO_WM_UNIT_TYPE" val="a"/>
  <p:tag name="KSO_WM_UNIT_INDEX" val="1"/>
  <p:tag name="KSO_WM_UNIT_TEXT_FILL_FORE_SCHEMECOLOR_INDEX" val="13"/>
  <p:tag name="KSO_WM_UNIT_TEXT_FILL_TYPE" val="1"/>
  <p:tag name="KSO_WM_UNIT_USESOURCEFORMAT_APPLY" val="1"/>
</p:tagLst>
</file>

<file path=ppt/tags/tag39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WM_BEAUTIFY_SHAPE_IDENTITY" val="{48f05fad-bf1c-419a-9df8-22f822f603a7}"/>
  <p:tag name="KSO_WM_UNIT_TYPE" val="i"/>
</p:tagLst>
</file>

<file path=ppt/tags/tag4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3155"/>
  <p:tag name="KSO_WM_SLIDE_ID" val="custom20203155_17"/>
  <p:tag name="KSO_WM_TEMPLATE_SUBCATEGORY" val="0"/>
  <p:tag name="KSO_WM_SLIDE_TYPE" val="text"/>
  <p:tag name="KSO_WM_SLIDE_SUBTYPE" val="diag"/>
  <p:tag name="KSO_WM_SLIDE_ITEM_CNT" val="4"/>
  <p:tag name="KSO_WM_SLIDE_INDEX" val="17"/>
  <p:tag name="KSO_WM_SLIDE_SIZE" val="796.864*391.154"/>
  <p:tag name="KSO_WM_SLIDE_POSITION" val="82.174*120.82"/>
  <p:tag name="KSO_WM_DIAGRAM_GROUP_CODE" val="l1-3"/>
  <p:tag name="KSO_WM_SLIDE_DIAGTYPE" val="l"/>
  <p:tag name="KSO_WM_TAG_VERSION" val="1.0"/>
  <p:tag name="KSO_WM_SLIDE_LAYOUT" val="a_f_l"/>
  <p:tag name="KSO_WM_SLIDE_LAYOUT_CNT" val="1_1_1"/>
  <p:tag name="KSO_WM_TEMPLATE_MASTER_TYPE" val="1"/>
  <p:tag name="KSO_WM_TEMPLATE_COLOR_TYPE"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ID" val="custom20203155_17*l_i*1_1"/>
  <p:tag name="KSO_WM_TEMPLATE_CATEGORY" val="custom"/>
  <p:tag name="KSO_WM_TEMPLATE_INDEX" val="20203155"/>
  <p:tag name="KSO_WM_UNIT_LAYERLEVEL" val="1_1"/>
  <p:tag name="KSO_WM_TAG_VERSION" val="1.0"/>
  <p:tag name="KSO_WM_BEAUTIFY_FLAG" val="#wm#"/>
  <p:tag name="KSO_WM_UNIT_FILL_FORE_SCHEMECOLOR_INDEX" val="15"/>
  <p:tag name="KSO_WM_UNIT_FILL_TYPE" val="1"/>
  <p:tag name="KSO_WM_UNIT_TEXT_FILL_FORE_SCHEMECOLOR_INDEX" val="13"/>
  <p:tag name="KSO_WM_UNIT_TEXT_FILL_TYPE" val="1"/>
  <p:tag name="KSO_WM_UNIT_USESOURCEFORMAT_APPLY" val="1"/>
  <p:tag name="KSO_WM_UNIT_DIAGRAM_SCHEMECOLOR_ID" val="0"/>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ID" val="custom20203155_17*l_i*1_2"/>
  <p:tag name="KSO_WM_TEMPLATE_CATEGORY" val="custom"/>
  <p:tag name="KSO_WM_TEMPLATE_INDEX" val="20203155"/>
  <p:tag name="KSO_WM_UNIT_LAYERLEVEL" val="1_1"/>
  <p:tag name="KSO_WM_TAG_VERSION" val="1.0"/>
  <p:tag name="KSO_WM_BEAUTIFY_FLAG" val="#wm#"/>
  <p:tag name="KSO_WM_UNIT_FILL_FORE_SCHEMECOLOR_INDEX" val="15"/>
  <p:tag name="KSO_WM_UNIT_FILL_TYPE" val="1"/>
  <p:tag name="KSO_WM_UNIT_TEXT_FILL_FORE_SCHEMECOLOR_INDEX" val="13"/>
  <p:tag name="KSO_WM_UNIT_TEXT_FILL_TYPE" val="1"/>
  <p:tag name="KSO_WM_UNIT_USESOURCEFORMAT_APPLY" val="1"/>
  <p:tag name="KSO_WM_UNIT_DIAGRAM_SCHEMECOLOR_ID" val="0"/>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3155_17*l_h_i*1_1_1"/>
  <p:tag name="KSO_WM_TEMPLATE_CATEGORY" val="custom"/>
  <p:tag name="KSO_WM_TEMPLATE_INDEX" val="20203155"/>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 name="KSO_WM_UNIT_DIAGRAM_SCHEMECOLOR_ID" val="0"/>
</p:tagLst>
</file>

<file path=ppt/tags/tag4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ID" val="custom20203155_17*l_h_a*1_1_1"/>
  <p:tag name="KSO_WM_TEMPLATE_CATEGORY" val="custom"/>
  <p:tag name="KSO_WM_TEMPLATE_INDEX" val="20203155"/>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3155_17*l_h_i*1_2_1"/>
  <p:tag name="KSO_WM_TEMPLATE_CATEGORY" val="custom"/>
  <p:tag name="KSO_WM_TEMPLATE_INDEX" val="20203155"/>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 name="KSO_WM_UNIT_DIAGRAM_SCHEMECOLOR_ID" val="0"/>
</p:tagLst>
</file>

<file path=ppt/tags/tag4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ID" val="custom20203155_17*l_h_a*1_2_1"/>
  <p:tag name="KSO_WM_TEMPLATE_CATEGORY" val="custom"/>
  <p:tag name="KSO_WM_TEMPLATE_INDEX" val="20203155"/>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ID" val="custom20203155_17*l_h_i*1_3_1"/>
  <p:tag name="KSO_WM_TEMPLATE_CATEGORY" val="custom"/>
  <p:tag name="KSO_WM_TEMPLATE_INDEX" val="20203155"/>
  <p:tag name="KSO_WM_UNIT_LAYERLEVEL" val="1_1_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 name="KSO_WM_UNIT_DIAGRAM_SCHEMECOLOR_ID" val="0"/>
</p:tagLst>
</file>

<file path=ppt/tags/tag4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3"/>
  <p:tag name="KSO_WM_UNIT_TYPE" val="l_h_a"/>
  <p:tag name="KSO_WM_UNIT_INDEX" val="1_3_1"/>
  <p:tag name="KSO_WM_UNIT_ID" val="custom20203155_17*l_h_a*1_3_1"/>
  <p:tag name="KSO_WM_TEMPLATE_CATEGORY" val="custom"/>
  <p:tag name="KSO_WM_TEMPLATE_INDEX" val="20203155"/>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DIAGRAM_SCHEMECOLOR_ID" val="0"/>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l_h_i"/>
  <p:tag name="KSO_WM_UNIT_INDEX" val="1_4_1"/>
  <p:tag name="KSO_WM_UNIT_ID" val="custom20203155_17*l_h_i*1_4_1"/>
  <p:tag name="KSO_WM_TEMPLATE_CATEGORY" val="custom"/>
  <p:tag name="KSO_WM_TEMPLATE_INDEX" val="20203155"/>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 name="KSO_WM_UNIT_DIAGRAM_SCHEMECOLOR_ID" val="0"/>
</p:tagLst>
</file>

<file path=ppt/tags/tag4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3"/>
  <p:tag name="KSO_WM_UNIT_TYPE" val="l_h_a"/>
  <p:tag name="KSO_WM_UNIT_INDEX" val="1_4_1"/>
  <p:tag name="KSO_WM_UNIT_ID" val="custom20203155_17*l_h_a*1_4_1"/>
  <p:tag name="KSO_WM_TEMPLATE_CATEGORY" val="custom"/>
  <p:tag name="KSO_WM_TEMPLATE_INDEX" val="20203155"/>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DIAGRAM_SCHEMECOLOR_ID" val="0"/>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i"/>
  <p:tag name="KSO_WM_UNIT_INDEX" val="10"/>
  <p:tag name="KSO_WM_UNIT_ID" val="custom20203155_17*i*10"/>
  <p:tag name="KSO_WM_TEMPLATE_CATEGORY" val="custom"/>
  <p:tag name="KSO_WM_TEMPLATE_INDEX" val="20203155"/>
  <p:tag name="KSO_WM_UNIT_LAYERLEVEL" val="1"/>
  <p:tag name="KSO_WM_TAG_VERSION" val="1.0"/>
  <p:tag name="KSO_WM_BEAUTIFY_FLAG" val="#wm#"/>
  <p:tag name="KSO_WM_UNIT_FILL_FORE_SCHEMECOLOR_INDEX" val="14"/>
  <p:tag name="KSO_WM_UNIT_FILL_TYPE" val="1"/>
  <p:tag name="KSO_WM_UNIT_USESOURCEFORMAT_APPLY" val="1"/>
  <p:tag name="KSO_WM_UNIT_TEXT_FILL_FORE_SCHEMECOLOR_INDEX" val="13"/>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i"/>
  <p:tag name="KSO_WM_UNIT_INDEX" val="2"/>
  <p:tag name="KSO_WM_UNIT_ID" val="custom20203155_17*i*2"/>
  <p:tag name="KSO_WM_TEMPLATE_CATEGORY" val="custom"/>
  <p:tag name="KSO_WM_TEMPLATE_INDEX" val="20203155"/>
  <p:tag name="KSO_WM_UNIT_LAYERLEVEL" val="1"/>
  <p:tag name="KSO_WM_TAG_VERSION" val="1.0"/>
  <p:tag name="KSO_WM_BEAUTIFY_FLAG" val="#wm#"/>
  <p:tag name="KSO_WM_UNIT_FILL_FORE_SCHEMECOLOR_INDEX" val="13"/>
  <p:tag name="KSO_WM_UNIT_FILL_TYPE" val="1"/>
  <p:tag name="KSO_WM_UNIT_USESOURCEFORMAT_APPLY" val="1"/>
  <p:tag name="KSO_WM_UNIT_TEXT_FILL_FORE_SCHEMECOLOR_INDEX" val="13"/>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i"/>
  <p:tag name="KSO_WM_UNIT_INDEX" val="11"/>
  <p:tag name="KSO_WM_UNIT_ID" val="custom20203155_17*i*11"/>
  <p:tag name="KSO_WM_TEMPLATE_CATEGORY" val="custom"/>
  <p:tag name="KSO_WM_TEMPLATE_INDEX" val="20203155"/>
  <p:tag name="KSO_WM_UNIT_LAYERLEVEL" val="1"/>
  <p:tag name="KSO_WM_TAG_VERSION" val="1.0"/>
  <p:tag name="KSO_WM_BEAUTIFY_FLAG" val="#wm#"/>
  <p:tag name="KSO_WM_UNIT_FILL_FORE_SCHEMECOLOR_INDEX" val="14"/>
  <p:tag name="KSO_WM_UNIT_FILL_TYPE" val="1"/>
  <p:tag name="KSO_WM_UNIT_USESOURCEFORMAT_APPLY" val="1"/>
  <p:tag name="KSO_WM_UNIT_TEXT_FILL_FORE_SCHEMECOLOR_INDEX" val="13"/>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VALUE" val="109*141"/>
  <p:tag name="KSO_WM_UNIT_HIGHLIGHT" val="0"/>
  <p:tag name="KSO_WM_UNIT_COMPATIBLE" val="0"/>
  <p:tag name="KSO_WM_UNIT_DIAGRAM_ISNUMVISUAL" val="0"/>
  <p:tag name="KSO_WM_UNIT_DIAGRAM_ISREFERUNIT" val="0"/>
  <p:tag name="KSO_WM_DIAGRAM_GROUP_CODE" val="l1-3"/>
  <p:tag name="KSO_WM_UNIT_TYPE" val="l_h_x"/>
  <p:tag name="KSO_WM_UNIT_INDEX" val="1_3_1"/>
  <p:tag name="KSO_WM_UNIT_ID" val="custom20203155_17*l_h_x*1_3_1"/>
  <p:tag name="KSO_WM_TEMPLATE_CATEGORY" val="custom"/>
  <p:tag name="KSO_WM_TEMPLATE_INDEX" val="20203155"/>
  <p:tag name="KSO_WM_UNIT_LAYERLEVEL" val="1_1_1"/>
  <p:tag name="KSO_WM_TAG_VERSION" val="1.0"/>
  <p:tag name="KSO_WM_BEAUTIFY_FLAG" val="#wm#"/>
  <p:tag name="KSO_WM_UNIT_FILL_FORE_SCHEMECOLOR_INDEX" val="13"/>
  <p:tag name="KSO_WM_UNIT_FILL_TYPE" val="1"/>
  <p:tag name="KSO_WM_UNIT_TEXT_FILL_FORE_SCHEMECOLOR_INDEX" val="13"/>
  <p:tag name="KSO_WM_UNIT_TEXT_FILL_TYPE" val="1"/>
  <p:tag name="KSO_WM_UNIT_USESOURCEFORMAT_APPLY" val="1"/>
  <p:tag name="KSO_WM_UNIT_DIAGRAM_SCHEMECOLOR_ID" val="0"/>
</p:tagLst>
</file>

<file path=ppt/tags/tag42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19"/>
  <p:tag name="KSO_WM_UNIT_HIGHLIGHT" val="0"/>
  <p:tag name="KSO_WM_UNIT_COMPATIBLE" val="0"/>
  <p:tag name="KSO_WM_UNIT_DIAGRAM_ISNUMVISUAL" val="0"/>
  <p:tag name="KSO_WM_UNIT_DIAGRAM_ISREFERUNIT" val="0"/>
  <p:tag name="KSO_WM_DIAGRAM_GROUP_CODE" val="l1-3"/>
  <p:tag name="KSO_WM_UNIT_TYPE" val="a"/>
  <p:tag name="KSO_WM_UNIT_INDEX" val="1"/>
  <p:tag name="KSO_WM_UNIT_ID" val="custom20203155_17*a*1"/>
  <p:tag name="KSO_WM_TEMPLATE_CATEGORY" val="custom"/>
  <p:tag name="KSO_WM_TEMPLATE_INDEX" val="2020315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25.xml><?xml version="1.0" encoding="utf-8"?>
<p:tagLst xmlns:a="http://schemas.openxmlformats.org/drawingml/2006/main" xmlns:r="http://schemas.openxmlformats.org/officeDocument/2006/relationships" xmlns:p="http://schemas.openxmlformats.org/presentationml/2006/main">
  <p:tag name="KSO_WM_UNIT_VALUE" val="75*58"/>
  <p:tag name="KSO_WM_UNIT_HIGHLIGHT" val="0"/>
  <p:tag name="KSO_WM_UNIT_COMPATIBLE" val="0"/>
  <p:tag name="KSO_WM_UNIT_DIAGRAM_ISNUMVISUAL" val="0"/>
  <p:tag name="KSO_WM_UNIT_DIAGRAM_ISREFERUNIT" val="0"/>
  <p:tag name="KSO_WM_DIAGRAM_GROUP_CODE" val="l1-3"/>
  <p:tag name="KSO_WM_UNIT_TYPE" val="l_h_x"/>
  <p:tag name="KSO_WM_UNIT_INDEX" val="1_4_1"/>
  <p:tag name="KSO_WM_UNIT_ID" val="custom20203155_17*l_h_x*1_4_1"/>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 name="KSO_WM_UNIT_DIAGRAM_SCHEMECOLOR_ID" val="0"/>
</p:tagLst>
</file>

<file path=ppt/tags/tag426.xml><?xml version="1.0" encoding="utf-8"?>
<p:tagLst xmlns:a="http://schemas.openxmlformats.org/drawingml/2006/main" xmlns:r="http://schemas.openxmlformats.org/officeDocument/2006/relationships" xmlns:p="http://schemas.openxmlformats.org/presentationml/2006/main">
  <p:tag name="KSO_WM_UNIT_VALUE" val="132*129"/>
  <p:tag name="KSO_WM_UNIT_HIGHLIGHT" val="0"/>
  <p:tag name="KSO_WM_UNIT_COMPATIBLE" val="0"/>
  <p:tag name="KSO_WM_UNIT_DIAGRAM_ISNUMVISUAL" val="0"/>
  <p:tag name="KSO_WM_UNIT_DIAGRAM_ISREFERUNIT" val="0"/>
  <p:tag name="KSO_WM_DIAGRAM_GROUP_CODE" val="l1-3"/>
  <p:tag name="KSO_WM_UNIT_TYPE" val="l_h_x"/>
  <p:tag name="KSO_WM_UNIT_INDEX" val="1_4_2"/>
  <p:tag name="KSO_WM_UNIT_ID" val="custom20203155_17*l_h_x*1_4_2"/>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 name="KSO_WM_UNIT_DIAGRAM_SCHEMECOLOR_ID" val="0"/>
</p:tagLst>
</file>

<file path=ppt/tags/tag427.xml><?xml version="1.0" encoding="utf-8"?>
<p:tagLst xmlns:a="http://schemas.openxmlformats.org/drawingml/2006/main" xmlns:r="http://schemas.openxmlformats.org/officeDocument/2006/relationships" xmlns:p="http://schemas.openxmlformats.org/presentationml/2006/main">
  <p:tag name="KSO_WM_UNIT_VALUE" val="81*53"/>
  <p:tag name="KSO_WM_UNIT_HIGHLIGHT" val="0"/>
  <p:tag name="KSO_WM_UNIT_COMPATIBLE" val="0"/>
  <p:tag name="KSO_WM_UNIT_DIAGRAM_ISNUMVISUAL" val="0"/>
  <p:tag name="KSO_WM_UNIT_DIAGRAM_ISREFERUNIT" val="0"/>
  <p:tag name="KSO_WM_DIAGRAM_GROUP_CODE" val="l1-3"/>
  <p:tag name="KSO_WM_UNIT_TYPE" val="l_h_x"/>
  <p:tag name="KSO_WM_UNIT_INDEX" val="1_4_3"/>
  <p:tag name="KSO_WM_UNIT_ID" val="custom20203155_17*l_h_x*1_4_3"/>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 name="KSO_WM_UNIT_DIAGRAM_SCHEMECOLOR_ID" val="0"/>
</p:tagLst>
</file>

<file path=ppt/tags/tag428.xml><?xml version="1.0" encoding="utf-8"?>
<p:tagLst xmlns:a="http://schemas.openxmlformats.org/drawingml/2006/main" xmlns:r="http://schemas.openxmlformats.org/officeDocument/2006/relationships" xmlns:p="http://schemas.openxmlformats.org/presentationml/2006/main">
  <p:tag name="KSO_WM_UNIT_VALUE" val="135*135"/>
  <p:tag name="KSO_WM_UNIT_HIGHLIGHT" val="0"/>
  <p:tag name="KSO_WM_UNIT_COMPATIBLE" val="0"/>
  <p:tag name="KSO_WM_UNIT_DIAGRAM_ISNUMVISUAL" val="0"/>
  <p:tag name="KSO_WM_UNIT_DIAGRAM_ISREFERUNIT" val="0"/>
  <p:tag name="KSO_WM_DIAGRAM_GROUP_CODE" val="l1-3"/>
  <p:tag name="KSO_WM_UNIT_TYPE" val="l_h_x"/>
  <p:tag name="KSO_WM_UNIT_INDEX" val="1_2_1"/>
  <p:tag name="KSO_WM_UNIT_ID" val="custom20203155_17*l_h_x*1_2_1"/>
  <p:tag name="KSO_WM_TEMPLATE_CATEGORY" val="custom"/>
  <p:tag name="KSO_WM_TEMPLATE_INDEX" val="20203155"/>
  <p:tag name="KSO_WM_UNIT_LAYERLEVEL" val="1_1_1"/>
  <p:tag name="KSO_WM_TAG_VERSION" val="1.0"/>
  <p:tag name="KSO_WM_BEAUTIFY_FLAG" val="#wm#"/>
  <p:tag name="KSO_WM_UNIT_FILL_FORE_SCHEMECOLOR_INDEX" val="13"/>
  <p:tag name="KSO_WM_UNIT_FILL_TYPE" val="1"/>
  <p:tag name="KSO_WM_UNIT_TEXT_FILL_FORE_SCHEMECOLOR_INDEX" val="13"/>
  <p:tag name="KSO_WM_UNIT_TEXT_FILL_TYPE" val="1"/>
  <p:tag name="KSO_WM_UNIT_USESOURCEFORMAT_APPLY" val="1"/>
  <p:tag name="KSO_WM_UNIT_DIAGRAM_SCHEMECOLOR_ID" val="0"/>
</p:tagLst>
</file>

<file path=ppt/tags/tag429.xml><?xml version="1.0" encoding="utf-8"?>
<p:tagLst xmlns:a="http://schemas.openxmlformats.org/drawingml/2006/main" xmlns:r="http://schemas.openxmlformats.org/officeDocument/2006/relationships" xmlns:p="http://schemas.openxmlformats.org/presentationml/2006/main">
  <p:tag name="KSO_WM_UNIT_VALUE" val="63*62"/>
  <p:tag name="KSO_WM_UNIT_HIGHLIGHT" val="0"/>
  <p:tag name="KSO_WM_UNIT_COMPATIBLE" val="0"/>
  <p:tag name="KSO_WM_UNIT_DIAGRAM_ISNUMVISUAL" val="0"/>
  <p:tag name="KSO_WM_UNIT_DIAGRAM_ISREFERUNIT" val="0"/>
  <p:tag name="KSO_WM_DIAGRAM_GROUP_CODE" val="l1-3"/>
  <p:tag name="KSO_WM_UNIT_TYPE" val="l_h_x"/>
  <p:tag name="KSO_WM_UNIT_INDEX" val="1_2_2"/>
  <p:tag name="KSO_WM_UNIT_ID" val="custom20203155_17*l_h_x*1_2_2"/>
  <p:tag name="KSO_WM_TEMPLATE_CATEGORY" val="custom"/>
  <p:tag name="KSO_WM_TEMPLATE_INDEX" val="20203155"/>
  <p:tag name="KSO_WM_UNIT_LAYERLEVEL" val="1_1_1"/>
  <p:tag name="KSO_WM_TAG_VERSION" val="1.0"/>
  <p:tag name="KSO_WM_BEAUTIFY_FLAG" val="#wm#"/>
  <p:tag name="KSO_WM_UNIT_FILL_FORE_SCHEMECOLOR_INDEX" val="13"/>
  <p:tag name="KSO_WM_UNIT_FILL_TYPE" val="1"/>
  <p:tag name="KSO_WM_UNIT_TEXT_FILL_FORE_SCHEMECOLOR_INDEX" val="13"/>
  <p:tag name="KSO_WM_UNIT_TEXT_FILL_TYPE" val="1"/>
  <p:tag name="KSO_WM_UNIT_USESOURCEFORMAT_APPLY" val="1"/>
  <p:tag name="KSO_WM_UNIT_DIAGRAM_SCHEMECOLOR_ID" val="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VALUE" val="34*34"/>
  <p:tag name="KSO_WM_UNIT_HIGHLIGHT" val="0"/>
  <p:tag name="KSO_WM_UNIT_COMPATIBLE" val="0"/>
  <p:tag name="KSO_WM_UNIT_DIAGRAM_ISNUMVISUAL" val="0"/>
  <p:tag name="KSO_WM_UNIT_DIAGRAM_ISREFERUNIT" val="0"/>
  <p:tag name="KSO_WM_DIAGRAM_GROUP_CODE" val="l1-3"/>
  <p:tag name="KSO_WM_UNIT_TYPE" val="l_h_x"/>
  <p:tag name="KSO_WM_UNIT_INDEX" val="1_2_3"/>
  <p:tag name="KSO_WM_UNIT_ID" val="custom20203155_17*l_h_x*1_2_3"/>
  <p:tag name="KSO_WM_TEMPLATE_CATEGORY" val="custom"/>
  <p:tag name="KSO_WM_TEMPLATE_INDEX" val="20203155"/>
  <p:tag name="KSO_WM_UNIT_LAYERLEVEL" val="1_1_1"/>
  <p:tag name="KSO_WM_TAG_VERSION" val="1.0"/>
  <p:tag name="KSO_WM_BEAUTIFY_FLAG" val="#wm#"/>
  <p:tag name="KSO_WM_UNIT_FILL_FORE_SCHEMECOLOR_INDEX" val="13"/>
  <p:tag name="KSO_WM_UNIT_FILL_TYPE" val="1"/>
  <p:tag name="KSO_WM_UNIT_TEXT_FILL_FORE_SCHEMECOLOR_INDEX" val="13"/>
  <p:tag name="KSO_WM_UNIT_TEXT_FILL_TYPE" val="1"/>
  <p:tag name="KSO_WM_UNIT_USESOURCEFORMAT_APPLY" val="1"/>
  <p:tag name="KSO_WM_UNIT_DIAGRAM_SCHEMECOLOR_ID" val="0"/>
</p:tagLst>
</file>

<file path=ppt/tags/tag431.xml><?xml version="1.0" encoding="utf-8"?>
<p:tagLst xmlns:a="http://schemas.openxmlformats.org/drawingml/2006/main" xmlns:r="http://schemas.openxmlformats.org/officeDocument/2006/relationships" xmlns:p="http://schemas.openxmlformats.org/presentationml/2006/main">
  <p:tag name="KSO_WM_UNIT_VALUE" val="25*25"/>
  <p:tag name="KSO_WM_UNIT_HIGHLIGHT" val="0"/>
  <p:tag name="KSO_WM_UNIT_COMPATIBLE" val="0"/>
  <p:tag name="KSO_WM_UNIT_DIAGRAM_ISNUMVISUAL" val="0"/>
  <p:tag name="KSO_WM_UNIT_DIAGRAM_ISREFERUNIT" val="0"/>
  <p:tag name="KSO_WM_DIAGRAM_GROUP_CODE" val="l1-3"/>
  <p:tag name="KSO_WM_UNIT_TYPE" val="l_h_x"/>
  <p:tag name="KSO_WM_UNIT_INDEX" val="1_1_1"/>
  <p:tag name="KSO_WM_UNIT_ID" val="custom20203155_17*l_h_x*1_1_1"/>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 name="KSO_WM_UNIT_DIAGRAM_SCHEMECOLOR_ID" val="0"/>
</p:tagLst>
</file>

<file path=ppt/tags/tag432.xml><?xml version="1.0" encoding="utf-8"?>
<p:tagLst xmlns:a="http://schemas.openxmlformats.org/drawingml/2006/main" xmlns:r="http://schemas.openxmlformats.org/officeDocument/2006/relationships" xmlns:p="http://schemas.openxmlformats.org/presentationml/2006/main">
  <p:tag name="KSO_WM_UNIT_VALUE" val="25*25"/>
  <p:tag name="KSO_WM_UNIT_HIGHLIGHT" val="0"/>
  <p:tag name="KSO_WM_UNIT_COMPATIBLE" val="0"/>
  <p:tag name="KSO_WM_UNIT_DIAGRAM_ISNUMVISUAL" val="0"/>
  <p:tag name="KSO_WM_UNIT_DIAGRAM_ISREFERUNIT" val="0"/>
  <p:tag name="KSO_WM_DIAGRAM_GROUP_CODE" val="l1-3"/>
  <p:tag name="KSO_WM_UNIT_TYPE" val="l_h_x"/>
  <p:tag name="KSO_WM_UNIT_INDEX" val="1_1_2"/>
  <p:tag name="KSO_WM_UNIT_ID" val="custom20203155_17*l_h_x*1_1_2"/>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 name="KSO_WM_UNIT_DIAGRAM_SCHEMECOLOR_ID" val="0"/>
</p:tagLst>
</file>

<file path=ppt/tags/tag433.xml><?xml version="1.0" encoding="utf-8"?>
<p:tagLst xmlns:a="http://schemas.openxmlformats.org/drawingml/2006/main" xmlns:r="http://schemas.openxmlformats.org/officeDocument/2006/relationships" xmlns:p="http://schemas.openxmlformats.org/presentationml/2006/main">
  <p:tag name="KSO_WM_UNIT_VALUE" val="105*117"/>
  <p:tag name="KSO_WM_UNIT_HIGHLIGHT" val="0"/>
  <p:tag name="KSO_WM_UNIT_COMPATIBLE" val="0"/>
  <p:tag name="KSO_WM_UNIT_DIAGRAM_ISNUMVISUAL" val="0"/>
  <p:tag name="KSO_WM_UNIT_DIAGRAM_ISREFERUNIT" val="0"/>
  <p:tag name="KSO_WM_DIAGRAM_GROUP_CODE" val="l1-3"/>
  <p:tag name="KSO_WM_UNIT_TYPE" val="l_h_x"/>
  <p:tag name="KSO_WM_UNIT_INDEX" val="1_1_3"/>
  <p:tag name="KSO_WM_UNIT_ID" val="custom20203155_17*l_h_x*1_1_3"/>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 name="KSO_WM_UNIT_DIAGRAM_SCHEMECOLOR_ID" val="0"/>
</p:tagLst>
</file>

<file path=ppt/tags/tag434.xml><?xml version="1.0" encoding="utf-8"?>
<p:tagLst xmlns:a="http://schemas.openxmlformats.org/drawingml/2006/main" xmlns:r="http://schemas.openxmlformats.org/officeDocument/2006/relationships" xmlns:p="http://schemas.openxmlformats.org/presentationml/2006/main">
  <p:tag name="KSO_WM_UNIT_VALUE" val="63*114"/>
  <p:tag name="KSO_WM_UNIT_HIGHLIGHT" val="0"/>
  <p:tag name="KSO_WM_UNIT_COMPATIBLE" val="0"/>
  <p:tag name="KSO_WM_UNIT_DIAGRAM_ISNUMVISUAL" val="0"/>
  <p:tag name="KSO_WM_UNIT_DIAGRAM_ISREFERUNIT" val="0"/>
  <p:tag name="KSO_WM_DIAGRAM_GROUP_CODE" val="l1-3"/>
  <p:tag name="KSO_WM_UNIT_TYPE" val="l_h_x"/>
  <p:tag name="KSO_WM_UNIT_INDEX" val="1_1_4"/>
  <p:tag name="KSO_WM_UNIT_ID" val="custom20203155_17*l_h_x*1_1_4"/>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 name="KSO_WM_UNIT_DIAGRAM_SCHEMECOLOR_ID" val="0"/>
</p:tagLst>
</file>

<file path=ppt/tags/tag435.xml><?xml version="1.0" encoding="utf-8"?>
<p:tagLst xmlns:a="http://schemas.openxmlformats.org/drawingml/2006/main" xmlns:r="http://schemas.openxmlformats.org/officeDocument/2006/relationships" xmlns:p="http://schemas.openxmlformats.org/presentationml/2006/main">
  <p:tag name="KSO_WM_UNIT_VALUE" val="49*6"/>
  <p:tag name="KSO_WM_UNIT_HIGHLIGHT" val="0"/>
  <p:tag name="KSO_WM_UNIT_COMPATIBLE" val="0"/>
  <p:tag name="KSO_WM_UNIT_DIAGRAM_ISNUMVISUAL" val="0"/>
  <p:tag name="KSO_WM_UNIT_DIAGRAM_ISREFERUNIT" val="0"/>
  <p:tag name="KSO_WM_DIAGRAM_GROUP_CODE" val="l1-3"/>
  <p:tag name="KSO_WM_UNIT_TYPE" val="l_h_x"/>
  <p:tag name="KSO_WM_UNIT_INDEX" val="1_1_5"/>
  <p:tag name="KSO_WM_UNIT_ID" val="custom20203155_17*l_h_x*1_1_5"/>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 name="KSO_WM_UNIT_DIAGRAM_SCHEMECOLOR_ID" val="0"/>
</p:tagLst>
</file>

<file path=ppt/tags/tag436.xml><?xml version="1.0" encoding="utf-8"?>
<p:tagLst xmlns:a="http://schemas.openxmlformats.org/drawingml/2006/main" xmlns:r="http://schemas.openxmlformats.org/officeDocument/2006/relationships" xmlns:p="http://schemas.openxmlformats.org/presentationml/2006/main">
  <p:tag name="KSO_WM_UNIT_VALUE" val="25*40"/>
  <p:tag name="KSO_WM_UNIT_HIGHLIGHT" val="0"/>
  <p:tag name="KSO_WM_UNIT_COMPATIBLE" val="0"/>
  <p:tag name="KSO_WM_UNIT_DIAGRAM_ISNUMVISUAL" val="0"/>
  <p:tag name="KSO_WM_UNIT_DIAGRAM_ISREFERUNIT" val="0"/>
  <p:tag name="KSO_WM_DIAGRAM_GROUP_CODE" val="l1-3"/>
  <p:tag name="KSO_WM_UNIT_TYPE" val="l_h_x"/>
  <p:tag name="KSO_WM_UNIT_INDEX" val="1_1_6"/>
  <p:tag name="KSO_WM_UNIT_ID" val="custom20203155_17*l_h_x*1_1_6"/>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 name="KSO_WM_UNIT_DIAGRAM_SCHEMECOLOR_ID" val="0"/>
</p:tagLst>
</file>

<file path=ppt/tags/tag437.xml><?xml version="1.0" encoding="utf-8"?>
<p:tagLst xmlns:a="http://schemas.openxmlformats.org/drawingml/2006/main" xmlns:r="http://schemas.openxmlformats.org/officeDocument/2006/relationships" xmlns:p="http://schemas.openxmlformats.org/presentationml/2006/main">
  <p:tag name="KSO_WM_SLIDE_ID" val="custom20203155_22"/>
  <p:tag name="KSO_WM_TEMPLATE_SUBCATEGORY" val="0"/>
  <p:tag name="KSO_WM_TEMPLATE_MASTER_TYPE" val="1"/>
  <p:tag name="KSO_WM_TEMPLATE_COLOR_TYPE" val="1"/>
  <p:tag name="KSO_WM_SLIDE_ITEM_CNT" val="4"/>
  <p:tag name="KSO_WM_SLIDE_INDEX" val="22"/>
  <p:tag name="KSO_WM_TAG_VERSION" val="1.0"/>
  <p:tag name="KSO_WM_BEAUTIFY_FLAG" val="#wm#"/>
  <p:tag name="KSO_WM_TEMPLATE_CATEGORY" val="custom"/>
  <p:tag name="KSO_WM_TEMPLATE_INDEX" val="20203155"/>
  <p:tag name="KSO_WM_SLIDE_LAYOUT" val="a_f_l"/>
  <p:tag name="KSO_WM_SLIDE_LAYOUT_CNT" val="1_1_1"/>
  <p:tag name="KSO_WM_SLIDE_TYPE" val="text"/>
  <p:tag name="KSO_WM_SLIDE_SUBTYPE" val="diag"/>
  <p:tag name="KSO_WM_SLIDE_SIZE" val="724.057*270.674"/>
  <p:tag name="KSO_WM_SLIDE_POSITION" val="117.972*147.073"/>
  <p:tag name="KSO_WM_DIAGRAM_GROUP_CODE" val="l1-4"/>
  <p:tag name="KSO_WM_SLIDE_DIAGTYPE" val="l"/>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4_3"/>
  <p:tag name="KSO_WM_UNIT_ID" val="custom20203155_22*l_h_i*1_4_3"/>
  <p:tag name="KSO_WM_TEMPLATE_CATEGORY" val="custom"/>
  <p:tag name="KSO_WM_TEMPLATE_INDEX" val="20203155"/>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6"/>
  <p:tag name="KSO_WM_UNIT_ID" val="custom20203155_22*l_h_i*1_3_6"/>
  <p:tag name="KSO_WM_TEMPLATE_CATEGORY" val="custom"/>
  <p:tag name="KSO_WM_TEMPLATE_INDEX" val="20203155"/>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5"/>
  <p:tag name="KSO_WM_UNIT_ID" val="custom20203155_22*l_h_i*1_1_5"/>
  <p:tag name="KSO_WM_TEMPLATE_CATEGORY" val="custom"/>
  <p:tag name="KSO_WM_TEMPLATE_INDEX" val="20203155"/>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4"/>
  <p:tag name="KSO_WM_UNIT_ID" val="custom20203155_22*l_h_i*1_1_4"/>
  <p:tag name="KSO_WM_TEMPLATE_CATEGORY" val="custom"/>
  <p:tag name="KSO_WM_TEMPLATE_INDEX" val="2020315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5"/>
  <p:tag name="KSO_WM_UNIT_ID" val="custom20203155_22*l_h_i*1_3_5"/>
  <p:tag name="KSO_WM_TEMPLATE_CATEGORY" val="custom"/>
  <p:tag name="KSO_WM_TEMPLATE_INDEX" val="2020315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4_2"/>
  <p:tag name="KSO_WM_UNIT_ID" val="custom20203155_22*l_h_i*1_4_2"/>
  <p:tag name="KSO_WM_TEMPLATE_CATEGORY" val="custom"/>
  <p:tag name="KSO_WM_TEMPLATE_INDEX" val="2020315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203155_22*i*2"/>
  <p:tag name="KSO_WM_TEMPLATE_CATEGORY" val="custom"/>
  <p:tag name="KSO_WM_TEMPLATE_INDEX" val="20203155"/>
  <p:tag name="KSO_WM_UNIT_LAYERLEVEL" val="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i"/>
  <p:tag name="KSO_WM_UNIT_INDEX" val="3"/>
  <p:tag name="KSO_WM_UNIT_ID" val="custom20203155_22*i*3"/>
  <p:tag name="KSO_WM_TEMPLATE_CATEGORY" val="custom"/>
  <p:tag name="KSO_WM_TEMPLATE_INDEX" val="20203155"/>
  <p:tag name="KSO_WM_UNIT_LAYERLEVEL" val="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i"/>
  <p:tag name="KSO_WM_UNIT_INDEX" val="4"/>
  <p:tag name="KSO_WM_UNIT_ID" val="custom20203155_22*i*4"/>
  <p:tag name="KSO_WM_TEMPLATE_CATEGORY" val="custom"/>
  <p:tag name="KSO_WM_TEMPLATE_INDEX" val="20203155"/>
  <p:tag name="KSO_WM_UNIT_LAYERLEVEL" val="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4_1"/>
  <p:tag name="KSO_WM_UNIT_ID" val="custom20203155_22*l_h_i*1_4_1"/>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4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l1-4"/>
  <p:tag name="KSO_WM_UNIT_TYPE" val="l_h_a"/>
  <p:tag name="KSO_WM_UNIT_INDEX" val="1_1_1"/>
  <p:tag name="KSO_WM_UNIT_ID" val="custom20203155_22*l_h_a*1_1_1"/>
  <p:tag name="KSO_WM_TEMPLATE_CATEGORY" val="custom"/>
  <p:tag name="KSO_WM_TEMPLATE_INDEX" val="202031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49.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
  <p:tag name="KSO_WM_UNIT_NOCLEAR" val="0"/>
  <p:tag name="KSO_WM_UNIT_VALUE" val="45"/>
  <p:tag name="KSO_WM_UNIT_HIGHLIGHT" val="0"/>
  <p:tag name="KSO_WM_UNIT_COMPATIBLE" val="0"/>
  <p:tag name="KSO_WM_UNIT_DIAGRAM_ISNUMVISUAL" val="0"/>
  <p:tag name="KSO_WM_UNIT_DIAGRAM_ISREFERUNIT" val="0"/>
  <p:tag name="KSO_WM_DIAGRAM_GROUP_CODE" val="l1-4"/>
  <p:tag name="KSO_WM_UNIT_TYPE" val="l_h_f"/>
  <p:tag name="KSO_WM_UNIT_INDEX" val="1_2_1"/>
  <p:tag name="KSO_WM_UNIT_ID" val="custom20203155_22*l_h_f*1_2_1"/>
  <p:tag name="KSO_WM_TEMPLATE_CATEGORY" val="custom"/>
  <p:tag name="KSO_WM_TEMPLATE_INDEX" val="202031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
  <p:tag name="KSO_WM_UNIT_NOCLEAR" val="0"/>
  <p:tag name="KSO_WM_UNIT_VALUE" val="45"/>
  <p:tag name="KSO_WM_UNIT_HIGHLIGHT" val="0"/>
  <p:tag name="KSO_WM_UNIT_COMPATIBLE" val="0"/>
  <p:tag name="KSO_WM_UNIT_DIAGRAM_ISNUMVISUAL" val="0"/>
  <p:tag name="KSO_WM_UNIT_DIAGRAM_ISREFERUNIT" val="0"/>
  <p:tag name="KSO_WM_DIAGRAM_GROUP_CODE" val="l1-4"/>
  <p:tag name="KSO_WM_UNIT_TYPE" val="l_h_f"/>
  <p:tag name="KSO_WM_UNIT_INDEX" val="1_3_1"/>
  <p:tag name="KSO_WM_UNIT_ID" val="custom20203155_22*l_h_f*1_3_1"/>
  <p:tag name="KSO_WM_TEMPLATE_CATEGORY" val="custom"/>
  <p:tag name="KSO_WM_TEMPLATE_INDEX" val="202031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l1-4"/>
  <p:tag name="KSO_WM_UNIT_TYPE" val="l_h_a"/>
  <p:tag name="KSO_WM_UNIT_INDEX" val="1_3_1"/>
  <p:tag name="KSO_WM_UNIT_ID" val="custom20203155_22*l_h_a*1_3_1"/>
  <p:tag name="KSO_WM_TEMPLATE_CATEGORY" val="custom"/>
  <p:tag name="KSO_WM_TEMPLATE_INDEX" val="202031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52.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
  <p:tag name="KSO_WM_UNIT_NOCLEAR" val="0"/>
  <p:tag name="KSO_WM_UNIT_VALUE" val="45"/>
  <p:tag name="KSO_WM_UNIT_HIGHLIGHT" val="0"/>
  <p:tag name="KSO_WM_UNIT_COMPATIBLE" val="0"/>
  <p:tag name="KSO_WM_UNIT_DIAGRAM_ISNUMVISUAL" val="0"/>
  <p:tag name="KSO_WM_UNIT_DIAGRAM_ISREFERUNIT" val="0"/>
  <p:tag name="KSO_WM_DIAGRAM_GROUP_CODE" val="l1-4"/>
  <p:tag name="KSO_WM_UNIT_TYPE" val="l_h_f"/>
  <p:tag name="KSO_WM_UNIT_INDEX" val="1_4_1"/>
  <p:tag name="KSO_WM_UNIT_ID" val="custom20203155_22*l_h_f*1_4_1"/>
  <p:tag name="KSO_WM_TEMPLATE_CATEGORY" val="custom"/>
  <p:tag name="KSO_WM_TEMPLATE_INDEX" val="202031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5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l1-4"/>
  <p:tag name="KSO_WM_UNIT_TYPE" val="l_h_a"/>
  <p:tag name="KSO_WM_UNIT_INDEX" val="1_4_1"/>
  <p:tag name="KSO_WM_UNIT_ID" val="custom20203155_22*l_h_a*1_4_1"/>
  <p:tag name="KSO_WM_TEMPLATE_CATEGORY" val="custom"/>
  <p:tag name="KSO_WM_TEMPLATE_INDEX" val="2020315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5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19"/>
  <p:tag name="KSO_WM_UNIT_HIGHLIGHT" val="0"/>
  <p:tag name="KSO_WM_UNIT_COMPATIBLE" val="0"/>
  <p:tag name="KSO_WM_UNIT_DIAGRAM_ISNUMVISUAL" val="0"/>
  <p:tag name="KSO_WM_UNIT_DIAGRAM_ISREFERUNIT" val="0"/>
  <p:tag name="KSO_WM_DIAGRAM_GROUP_CODE" val="l1-4"/>
  <p:tag name="KSO_WM_UNIT_TYPE" val="a"/>
  <p:tag name="KSO_WM_UNIT_INDEX" val="1"/>
  <p:tag name="KSO_WM_UNIT_ID" val="custom20203155_22*a*1"/>
  <p:tag name="KSO_WM_TEMPLATE_CATEGORY" val="custom"/>
  <p:tag name="KSO_WM_TEMPLATE_INDEX" val="20203155"/>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5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76"/>
  <p:tag name="KSO_WM_UNIT_HIGHLIGHT" val="0"/>
  <p:tag name="KSO_WM_UNIT_COMPATIBLE" val="0"/>
  <p:tag name="KSO_WM_UNIT_DIAGRAM_ISNUMVISUAL" val="0"/>
  <p:tag name="KSO_WM_UNIT_DIAGRAM_ISREFERUNIT" val="0"/>
  <p:tag name="KSO_WM_UNIT_TYPE" val="f"/>
  <p:tag name="KSO_WM_UNIT_INDEX" val="1"/>
  <p:tag name="KSO_WM_UNIT_ID" val="custom20203155_22*f*1"/>
  <p:tag name="KSO_WM_TEMPLATE_CATEGORY" val="custom"/>
  <p:tag name="KSO_WM_TEMPLATE_INDEX" val="20203155"/>
  <p:tag name="KSO_WM_UNIT_LAYERLEVEL" val="1"/>
  <p:tag name="KSO_WM_TAG_VERSION" val="1.0"/>
  <p:tag name="KSO_WM_BEAUTIFY_FLAG" val="#wm#"/>
  <p:tag name="KSO_WM_DIAGRAM_GROUP_CODE" val="l1-4"/>
  <p:tag name="KSO_WM_UNIT_TEXT_FILL_FORE_SCHEMECOLOR_INDEX" val="13"/>
  <p:tag name="KSO_WM_UNIT_TEXT_FILL_TYPE" val="1"/>
  <p:tag name="KSO_WM_UNIT_USESOURCEFORMAT_APPLY" val="1"/>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4"/>
  <p:tag name="KSO_WM_UNIT_ID" val="custom20203155_22*l_h_i*1_3_4"/>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3"/>
  <p:tag name="KSO_WM_UNIT_ID" val="custom20203155_22*l_h_i*1_3_3"/>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2"/>
  <p:tag name="KSO_WM_UNIT_ID" val="custom20203155_22*l_h_i*1_3_2"/>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1"/>
  <p:tag name="KSO_WM_UNIT_ID" val="custom20203155_22*l_h_i*1_3_1"/>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1"/>
  <p:tag name="KSO_WM_UNIT_ID" val="custom20203155_22*l_h_i*1_2_1"/>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2"/>
  <p:tag name="KSO_WM_UNIT_ID" val="custom20203155_22*l_h_i*1_2_2"/>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3"/>
  <p:tag name="KSO_WM_UNIT_ID" val="custom20203155_22*l_h_i*1_2_3"/>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4"/>
  <p:tag name="KSO_WM_UNIT_ID" val="custom20203155_22*l_h_i*1_2_4"/>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5"/>
  <p:tag name="KSO_WM_UNIT_ID" val="custom20203155_22*l_h_i*1_2_5"/>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6"/>
  <p:tag name="KSO_WM_UNIT_ID" val="custom20203155_22*l_h_i*1_2_6"/>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1"/>
  <p:tag name="KSO_WM_UNIT_ID" val="custom20203155_22*l_h_i*1_1_1"/>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2"/>
  <p:tag name="KSO_WM_UNIT_ID" val="custom20203155_22*l_h_i*1_1_2"/>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3"/>
  <p:tag name="KSO_WM_UNIT_ID" val="custom20203155_22*l_h_i*1_1_3"/>
  <p:tag name="KSO_WM_TEMPLATE_CATEGORY" val="custom"/>
  <p:tag name="KSO_WM_TEMPLATE_INDEX" val="20203155"/>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69.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WM_BEAUTIFY_SHAPE_IDENTITY" val="{725a5d0d-d70b-40f2-9c9c-704f08a26095}"/>
  <p:tag name="KSO_WM_UNIT_TYPE" val="i"/>
</p:tagLst>
</file>

<file path=ppt/tags/tag4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8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84.xml><?xml version="1.0" encoding="utf-8"?>
<p:tagLst xmlns:a="http://schemas.openxmlformats.org/drawingml/2006/main" xmlns:r="http://schemas.openxmlformats.org/officeDocument/2006/relationships" xmlns:p="http://schemas.openxmlformats.org/presentationml/2006/main">
  <p:tag name="KSO_WM_SLIDE_BK_DARK_LIGHT" val="2"/>
  <p:tag name="KSO_WM_SLIDE_BACKGROUND_TYPE" val="general"/>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WM_BEAUTIFY_SHAPE_IDENTITY" val="{f3a0a109-c1ea-41d9-9149-52aadf993ce8}"/>
  <p:tag name="KSO_WM_UNIT_TYPE" val="i"/>
</p:tagLst>
</file>

<file path=ppt/tags/tag486.xml><?xml version="1.0" encoding="utf-8"?>
<p:tagLst xmlns:a="http://schemas.openxmlformats.org/drawingml/2006/main" xmlns:r="http://schemas.openxmlformats.org/officeDocument/2006/relationships" xmlns:p="http://schemas.openxmlformats.org/presentationml/2006/main">
  <p:tag name="KSO_WM_SLIDE_ID" val="custom20203155_25"/>
  <p:tag name="KSO_WM_TEMPLATE_SUBCATEGORY" val="0"/>
  <p:tag name="KSO_WM_TEMPLATE_MASTER_TYPE" val="1"/>
  <p:tag name="KSO_WM_TEMPLATE_COLOR_TYPE" val="1"/>
  <p:tag name="KSO_WM_SLIDE_ITEM_CNT" val="4"/>
  <p:tag name="KSO_WM_SLIDE_INDEX" val="25"/>
  <p:tag name="KSO_WM_TAG_VERSION" val="1.0"/>
  <p:tag name="KSO_WM_BEAUTIFY_FLAG" val="#wm#"/>
  <p:tag name="KSO_WM_TEMPLATE_CATEGORY" val="custom"/>
  <p:tag name="KSO_WM_TEMPLATE_INDEX" val="20203155"/>
  <p:tag name="KSO_WM_SLIDE_TYPE" val="text"/>
  <p:tag name="KSO_WM_SLIDE_SUBTYPE" val="diag"/>
  <p:tag name="KSO_WM_SLIDE_SIZE" val="352.5*430.45"/>
  <p:tag name="KSO_WM_SLIDE_POSITION" val="461.15*54.8"/>
  <p:tag name="KSO_WM_DIAGRAM_GROUP_CODE" val="l1-5"/>
  <p:tag name="KSO_WM_SLIDE_DIAGTYPE" val="l"/>
  <p:tag name="KSO_WM_SLIDE_LAYOUT" val="a_l"/>
  <p:tag name="KSO_WM_SLIDE_LAYOUT_CNT" val="1_1"/>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5_25*a*1"/>
  <p:tag name="KSO_WM_TEMPLATE_CATEGORY" val="custom"/>
  <p:tag name="KSO_WM_TEMPLATE_INDEX" val="20203155"/>
  <p:tag name="KSO_WM_UNIT_LAYERLEVEL" val="1"/>
  <p:tag name="KSO_WM_TAG_VERSION" val="1.0"/>
  <p:tag name="KSO_WM_BEAUTIFY_FLAG" val="#wm#"/>
  <p:tag name="KSO_WM_UNIT_ISCONTENTSTITLE" val="0"/>
  <p:tag name="KSO_WM_UNIT_PRESET_TEXT" val="添加标题"/>
  <p:tag name="KSO_WM_UNIT_NOCLEAR" val="0"/>
  <p:tag name="KSO_WM_UNIT_VALUE" val="5"/>
  <p:tag name="KSO_WM_DIAGRAM_GROUP_CODE" val="l1-5"/>
  <p:tag name="KSO_WM_UNIT_TYPE" val="a"/>
  <p:tag name="KSO_WM_UNIT_INDEX" val="1"/>
  <p:tag name="KSO_WM_UNIT_TEXT_FILL_FORE_SCHEMECOLOR_INDEX" val="13"/>
  <p:tag name="KSO_WM_UNIT_TEXT_FILL_TYPE" val="1"/>
  <p:tag name="KSO_WM_UNIT_USESOURCEFORMAT_APPLY" val="1"/>
</p:tagLst>
</file>

<file path=ppt/tags/tag488.xml><?xml version="1.0" encoding="utf-8"?>
<p:tagLst xmlns:a="http://schemas.openxmlformats.org/drawingml/2006/main" xmlns:r="http://schemas.openxmlformats.org/officeDocument/2006/relationships" xmlns:p="http://schemas.openxmlformats.org/presentationml/2006/main">
  <p:tag name="KSO_WM_SLIDE_ID" val="custom20203155_25"/>
  <p:tag name="KSO_WM_TEMPLATE_SUBCATEGORY" val="0"/>
  <p:tag name="KSO_WM_TEMPLATE_MASTER_TYPE" val="1"/>
  <p:tag name="KSO_WM_TEMPLATE_COLOR_TYPE" val="1"/>
  <p:tag name="KSO_WM_SLIDE_ITEM_CNT" val="4"/>
  <p:tag name="KSO_WM_SLIDE_INDEX" val="25"/>
  <p:tag name="KSO_WM_TAG_VERSION" val="1.0"/>
  <p:tag name="KSO_WM_BEAUTIFY_FLAG" val="#wm#"/>
  <p:tag name="KSO_WM_TEMPLATE_CATEGORY" val="custom"/>
  <p:tag name="KSO_WM_TEMPLATE_INDEX" val="20203155"/>
  <p:tag name="KSO_WM_SLIDE_TYPE" val="text"/>
  <p:tag name="KSO_WM_SLIDE_SUBTYPE" val="diag"/>
  <p:tag name="KSO_WM_SLIDE_SIZE" val="352.5*430.45"/>
  <p:tag name="KSO_WM_SLIDE_POSITION" val="461.15*54.8"/>
  <p:tag name="KSO_WM_DIAGRAM_GROUP_CODE" val="l1-5"/>
  <p:tag name="KSO_WM_SLIDE_DIAGTYPE" val="l"/>
  <p:tag name="KSO_WM_SLIDE_LAYOUT" val="a_l"/>
  <p:tag name="KSO_WM_SLIDE_LAYOUT_CNT" val="1_1"/>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5_25*a*1"/>
  <p:tag name="KSO_WM_TEMPLATE_CATEGORY" val="custom"/>
  <p:tag name="KSO_WM_TEMPLATE_INDEX" val="20203155"/>
  <p:tag name="KSO_WM_UNIT_LAYERLEVEL" val="1"/>
  <p:tag name="KSO_WM_TAG_VERSION" val="1.0"/>
  <p:tag name="KSO_WM_BEAUTIFY_FLAG" val="#wm#"/>
  <p:tag name="KSO_WM_UNIT_ISCONTENTSTITLE" val="0"/>
  <p:tag name="KSO_WM_UNIT_PRESET_TEXT" val="添加标题"/>
  <p:tag name="KSO_WM_UNIT_NOCLEAR" val="0"/>
  <p:tag name="KSO_WM_UNIT_VALUE" val="5"/>
  <p:tag name="KSO_WM_DIAGRAM_GROUP_CODE" val="l1-5"/>
  <p:tag name="KSO_WM_UNIT_TYPE" val="a"/>
  <p:tag name="KSO_WM_UNIT_INDEX" val="1"/>
  <p:tag name="KSO_WM_UNIT_TEXT_FILL_FORE_SCHEMECOLOR_INDEX" val="13"/>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SLIDE_ID" val="custom20203155_25"/>
  <p:tag name="KSO_WM_TEMPLATE_SUBCATEGORY" val="0"/>
  <p:tag name="KSO_WM_TEMPLATE_MASTER_TYPE" val="1"/>
  <p:tag name="KSO_WM_TEMPLATE_COLOR_TYPE" val="1"/>
  <p:tag name="KSO_WM_SLIDE_ITEM_CNT" val="4"/>
  <p:tag name="KSO_WM_SLIDE_INDEX" val="25"/>
  <p:tag name="KSO_WM_TAG_VERSION" val="1.0"/>
  <p:tag name="KSO_WM_BEAUTIFY_FLAG" val="#wm#"/>
  <p:tag name="KSO_WM_TEMPLATE_CATEGORY" val="custom"/>
  <p:tag name="KSO_WM_TEMPLATE_INDEX" val="20203155"/>
  <p:tag name="KSO_WM_SLIDE_TYPE" val="text"/>
  <p:tag name="KSO_WM_SLIDE_SUBTYPE" val="diag"/>
  <p:tag name="KSO_WM_SLIDE_SIZE" val="352.5*430.45"/>
  <p:tag name="KSO_WM_SLIDE_POSITION" val="461.15*54.8"/>
  <p:tag name="KSO_WM_DIAGRAM_GROUP_CODE" val="l1-5"/>
  <p:tag name="KSO_WM_SLIDE_DIAGTYPE" val="l"/>
  <p:tag name="KSO_WM_SLIDE_LAYOUT" val="a_l"/>
  <p:tag name="KSO_WM_SLIDE_LAYOUT_CNT" val="1_1"/>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5_25*a*1"/>
  <p:tag name="KSO_WM_TEMPLATE_CATEGORY" val="custom"/>
  <p:tag name="KSO_WM_TEMPLATE_INDEX" val="20203155"/>
  <p:tag name="KSO_WM_UNIT_LAYERLEVEL" val="1"/>
  <p:tag name="KSO_WM_TAG_VERSION" val="1.0"/>
  <p:tag name="KSO_WM_BEAUTIFY_FLAG" val="#wm#"/>
  <p:tag name="KSO_WM_UNIT_ISCONTENTSTITLE" val="0"/>
  <p:tag name="KSO_WM_UNIT_PRESET_TEXT" val="添加标题"/>
  <p:tag name="KSO_WM_UNIT_NOCLEAR" val="0"/>
  <p:tag name="KSO_WM_UNIT_VALUE" val="5"/>
  <p:tag name="KSO_WM_DIAGRAM_GROUP_CODE" val="l1-5"/>
  <p:tag name="KSO_WM_UNIT_TYPE" val="a"/>
  <p:tag name="KSO_WM_UNIT_INDEX" val="1"/>
  <p:tag name="KSO_WM_UNIT_TEXT_FILL_FORE_SCHEMECOLOR_INDEX" val="13"/>
  <p:tag name="KSO_WM_UNIT_TEXT_FILL_TYPE" val="1"/>
  <p:tag name="KSO_WM_UNIT_USESOURCEFORMAT_APPLY" val="1"/>
</p:tagLst>
</file>

<file path=ppt/tags/tag492.xml><?xml version="1.0" encoding="utf-8"?>
<p:tagLst xmlns:a="http://schemas.openxmlformats.org/drawingml/2006/main" xmlns:r="http://schemas.openxmlformats.org/officeDocument/2006/relationships" xmlns:p="http://schemas.openxmlformats.org/presentationml/2006/main">
  <p:tag name="KSO_WM_SLIDE_ID" val="custom20203155_28"/>
  <p:tag name="KSO_WM_TEMPLATE_SUBCATEGORY" val="0"/>
  <p:tag name="KSO_WM_TEMPLATE_MASTER_TYPE" val="1"/>
  <p:tag name="KSO_WM_TEMPLATE_COLOR_TYPE" val="1"/>
  <p:tag name="KSO_WM_SLIDE_ITEM_CNT" val="0"/>
  <p:tag name="KSO_WM_SLIDE_INDEX" val="28"/>
  <p:tag name="KSO_WM_TAG_VERSION" val="1.0"/>
  <p:tag name="KSO_WM_BEAUTIFY_FLAG" val="#wm#"/>
  <p:tag name="KSO_WM_TEMPLATE_CATEGORY" val="custom"/>
  <p:tag name="KSO_WM_TEMPLATE_INDEX" val="20203155"/>
  <p:tag name="KSO_WM_SLIDE_TYPE" val="endPage"/>
  <p:tag name="KSO_WM_SLIDE_SUBTYPE" val="pureTxt"/>
  <p:tag name="KSO_WM_SLIDE_LAYOUT" val="a_b"/>
  <p:tag name="KSO_WM_SLIDE_LAYOUT_CNT" val="1_1"/>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3155_28*a*1"/>
  <p:tag name="KSO_WM_TEMPLATE_CATEGORY" val="custom"/>
  <p:tag name="KSO_WM_TEMPLATE_INDEX" val="20203155"/>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感谢支持"/>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3155"/>
  <p:tag name="KSO_WM_TEMPLATE_THUMBS_INDEX" val="1、4、7、8、9、10、11、14、17、18、19、22、25、28、29、30、31、32、33、34、35"/>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_rels/theme2.xml.rels><?xml version="1.0" encoding="UTF-8" standalone="yes"?>
<Relationships xmlns="http://schemas.openxmlformats.org/package/2006/relationships"><Relationship Id="rId1" Type="http://schemas.openxmlformats.org/officeDocument/2006/relationships/image" Target="../media/image13.jpeg"/></Relationships>
</file>

<file path=ppt/theme/_rels/theme3.xml.rels><?xml version="1.0" encoding="UTF-8" standalone="yes"?>
<Relationships xmlns="http://schemas.openxmlformats.org/package/2006/relationships"><Relationship Id="rId1" Type="http://schemas.openxmlformats.org/officeDocument/2006/relationships/image" Target="../media/image13.jpeg"/></Relationships>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4_Office 主题​​">
  <a:themeElements>
    <a:clrScheme name="20203155">
      <a:dk1>
        <a:sysClr val="windowText" lastClr="000000"/>
      </a:dk1>
      <a:lt1>
        <a:sysClr val="window" lastClr="FFFFFF"/>
      </a:lt1>
      <a:dk2>
        <a:srgbClr val="FEF8F9"/>
      </a:dk2>
      <a:lt2>
        <a:srgbClr val="FFFFFF"/>
      </a:lt2>
      <a:accent1>
        <a:srgbClr val="E88790"/>
      </a:accent1>
      <a:accent2>
        <a:srgbClr val="D687A2"/>
      </a:accent2>
      <a:accent3>
        <a:srgbClr val="C487B3"/>
      </a:accent3>
      <a:accent4>
        <a:srgbClr val="B287C5"/>
      </a:accent4>
      <a:accent5>
        <a:srgbClr val="A087D6"/>
      </a:accent5>
      <a:accent6>
        <a:srgbClr val="8E87E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木材纹理">
  <a:themeElements>
    <a:clrScheme name="木材纹理">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材纹理">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材纹理">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1_木材纹理">
  <a:themeElements>
    <a:clrScheme name="木材纹理">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材纹理">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材纹理">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4.xml><?xml version="1.0" encoding="utf-8"?>
<a:theme xmlns:a="http://schemas.openxmlformats.org/drawingml/2006/main" name="2_木材纹理">
  <a:themeElements>
    <a:clrScheme name="木材纹理">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材纹理">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材纹理">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572</TotalTime>
  <Words>1116</Words>
  <Application>Microsoft Macintosh PowerPoint</Application>
  <PresentationFormat>宽屏</PresentationFormat>
  <Paragraphs>113</Paragraphs>
  <Slides>17</Slides>
  <Notes>9</Notes>
  <HiddenSlides>1</HiddenSlides>
  <MMClips>1</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17</vt:i4>
      </vt:variant>
    </vt:vector>
  </HeadingPairs>
  <TitlesOfParts>
    <vt:vector size="33" baseType="lpstr">
      <vt:lpstr>阿里巴巴普惠体</vt:lpstr>
      <vt:lpstr>等线</vt:lpstr>
      <vt:lpstr>汉仪旗黑-85S</vt:lpstr>
      <vt:lpstr>微软雅黑</vt:lpstr>
      <vt:lpstr>HG明朝B</vt:lpstr>
      <vt:lpstr>MS Mincho</vt:lpstr>
      <vt:lpstr>Arial</vt:lpstr>
      <vt:lpstr>Calibri</vt:lpstr>
      <vt:lpstr>Rockwell</vt:lpstr>
      <vt:lpstr>Rockwell Condensed</vt:lpstr>
      <vt:lpstr>Rockwell Extra Bold</vt:lpstr>
      <vt:lpstr>Wingdings</vt:lpstr>
      <vt:lpstr>4_Office 主题​​</vt:lpstr>
      <vt:lpstr>木材纹理</vt:lpstr>
      <vt:lpstr>1_木材纹理</vt:lpstr>
      <vt:lpstr>2_木材纹理</vt:lpstr>
      <vt:lpstr>PowerPoint 演示文稿</vt:lpstr>
      <vt:lpstr>2022卒業制作 ペット&amp;&amp;Web</vt:lpstr>
      <vt:lpstr>動機</vt:lpstr>
      <vt:lpstr>PowerPoint 演示文稿</vt:lpstr>
      <vt:lpstr>PowerPoint 演示文稿</vt:lpstr>
      <vt:lpstr>PowerPoint 演示文稿</vt:lpstr>
      <vt:lpstr>PowerPoint 演示文稿</vt:lpstr>
      <vt:lpstr>PowerPoint 演示文稿</vt:lpstr>
      <vt:lpstr>JARファイル　ソフトウェア　言語　環境</vt:lpstr>
      <vt:lpstr>PowerPoint 演示文稿</vt:lpstr>
      <vt:lpstr>PowerPoint 演示文稿</vt:lpstr>
      <vt:lpstr>PowerPoint 演示文稿</vt:lpstr>
      <vt:lpstr>データの現状</vt:lpstr>
      <vt:lpstr>PowerPoint 演示文稿</vt:lpstr>
      <vt:lpstr>PowerPoint 演示文稿</vt:lpstr>
      <vt:lpstr>PowerPoint 演示文稿</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2022卒業制作のガイドライン</dc:title>
  <dc:creator>jh0612@icloud.com</dc:creator>
  <cp:lastModifiedBy>jh0612@icloud.com</cp:lastModifiedBy>
  <cp:revision>122</cp:revision>
  <dcterms:created xsi:type="dcterms:W3CDTF">2021-10-13T07:49:00Z</dcterms:created>
  <dcterms:modified xsi:type="dcterms:W3CDTF">2022-01-25T04:47:37Z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4906BF3BE8784F809F4A2808000FF0A0</vt:lpwstr>
  </property>
  <property fmtid="{D5CDD505-2E9C-101B-9397-08002B2CF9AE}" pid="3" name="KSOProductBuildVer">
    <vt:lpwstr>2052-11.1.0.11294</vt:lpwstr>
  </property>
</Properties>
</file>